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4400" spc="-1" strike="noStrike"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BE" sz="4400" spc="-1" strike="noStrike">
                <a:latin typeface="DejaVu Sans"/>
              </a:rPr>
              <a:t>Click to edit the title text format</a:t>
            </a:r>
            <a:endParaRPr b="0" lang="fr-BE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DejaVu Sans"/>
              </a:rPr>
              <a:t>Click to edit the outline text format</a:t>
            </a:r>
            <a:endParaRPr b="0" lang="fr-BE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latin typeface="DejaVu Sans"/>
              </a:rPr>
              <a:t>Second Outline Level</a:t>
            </a:r>
            <a:endParaRPr b="0" lang="fr-BE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latin typeface="DejaVu Sans"/>
              </a:rPr>
              <a:t>Third Outline Level</a:t>
            </a:r>
            <a:endParaRPr b="0" lang="fr-BE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latin typeface="DejaVu Sans"/>
              </a:rPr>
              <a:t>Fourth Outline Level</a:t>
            </a:r>
            <a:endParaRPr b="0" lang="fr-BE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DejaVu Sans"/>
              </a:rPr>
              <a:t>Fifth Outline Level</a:t>
            </a:r>
            <a:endParaRPr b="0" lang="fr-BE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DejaVu Sans"/>
              </a:rPr>
              <a:t>Sixth Outline Level</a:t>
            </a:r>
            <a:endParaRPr b="0" lang="fr-BE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DejaVu Sans"/>
              </a:rPr>
              <a:t>Seventh Outline Level</a:t>
            </a:r>
            <a:endParaRPr b="0" lang="fr-BE" sz="2000" spc="-1" strike="noStrike"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BE" sz="1400" spc="-1" strike="noStrike">
                <a:latin typeface="DejaVu Serif"/>
              </a:rPr>
              <a:t>&lt;date/time&gt;</a:t>
            </a:r>
            <a:endParaRPr b="0" lang="fr-BE" sz="1400" spc="-1" strike="noStrike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BE" sz="1400" spc="-1" strike="noStrike">
                <a:latin typeface="DejaVu Serif"/>
              </a:rPr>
              <a:t>&lt;footer&gt;</a:t>
            </a:r>
            <a:endParaRPr b="0" lang="fr-BE" sz="1400" spc="-1" strike="noStrike"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F61765F-95AA-4601-B515-3CED739BE593}" type="slidenum">
              <a:rPr b="0" lang="fr-BE" sz="1400" spc="-1" strike="noStrike">
                <a:latin typeface="DejaVu Serif"/>
              </a:rPr>
              <a:t>&lt;number&gt;</a:t>
            </a:fld>
            <a:endParaRPr b="0" lang="fr-BE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BE" sz="4400" spc="-1" strike="noStrike">
                <a:latin typeface="DejaVu Sans"/>
              </a:rPr>
              <a:t>Ceci est un document pptx.</a:t>
            </a:r>
            <a:endParaRPr b="0" lang="fr-BE" sz="4400" spc="-1" strike="noStrike">
              <a:latin typeface="DejaVu Sans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fr-BE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2019-11-25T14:38:02Z</dcterms:created>
  <dc:creator>Max </dc:creator>
  <dc:description/>
  <dc:language>fr-BE</dc:language>
  <cp:lastModifiedBy>Max </cp:lastModifiedBy>
  <dcterms:modified xsi:type="dcterms:W3CDTF">2019-11-25T14:38:39Z</dcterms:modified>
  <cp:revision>2</cp:revision>
  <dc:subject/>
  <dc:title/>
</cp:coreProperties>
</file>