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Agricultural Yield Using Classification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Step-by-Step Machine Learning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Define the Business or Research Problem:</a:t>
            </a:r>
          </a:p>
          <a:p>
            <a:r>
              <a:t>   - Predict agricultural yield increases based on population growth and other indicators.</a:t>
            </a:r>
          </a:p>
          <a:p>
            <a:r>
              <a:t>2. Identify the Goal:</a:t>
            </a:r>
          </a:p>
          <a:p>
            <a:r>
              <a:t>   - Classification task to categorize yield increase as 'Low', 'Medium', or 'High'.</a:t>
            </a:r>
          </a:p>
          <a:p>
            <a:r>
              <a:t>3. Define Success Criteria:</a:t>
            </a:r>
          </a:p>
          <a:p>
            <a:r>
              <a:t>   - High precision, recall, and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Sources:</a:t>
            </a:r>
          </a:p>
          <a:p>
            <a:r>
              <a:t>   - Publicly available datasets (e.g., FAO, World Bank).</a:t>
            </a:r>
          </a:p>
          <a:p>
            <a:r>
              <a:t>2. Ensure Representation:</a:t>
            </a:r>
          </a:p>
          <a:p>
            <a:r>
              <a:t>   - Include key features like rural population growth, agricultural employment,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Exploratory Data Analysis (EDA):</a:t>
            </a:r>
          </a:p>
          <a:p>
            <a:r>
              <a:t>   - Visualize trends and relationships.</a:t>
            </a:r>
          </a:p>
          <a:p>
            <a:r>
              <a:t>2. Data Cleaning:</a:t>
            </a:r>
          </a:p>
          <a:p>
            <a:r>
              <a:t>   - Handle missing values, duplicates, and outliers.</a:t>
            </a:r>
          </a:p>
          <a:p>
            <a:r>
              <a:t>3. Feature Engineering:</a:t>
            </a:r>
          </a:p>
          <a:p>
            <a:r>
              <a:t>   - Encode categorical variables, normalize numerical features.</a:t>
            </a:r>
          </a:p>
          <a:p>
            <a:r>
              <a:t>4. Data Splitting:</a:t>
            </a:r>
          </a:p>
          <a:p>
            <a:r>
              <a:t>   - Train/Test split with 80/20 ratio.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Algorithm:</a:t>
            </a:r>
          </a:p>
          <a:p>
            <a:r>
              <a:t>   - Random Forest Classifier.</a:t>
            </a:r>
          </a:p>
          <a:p>
            <a:r>
              <a:t>2. Model Training:</a:t>
            </a:r>
          </a:p>
          <a:p>
            <a:r>
              <a:t>   - Trained on population and agricultural indicators.</a:t>
            </a:r>
          </a:p>
          <a:p>
            <a:r>
              <a:t>3. Evaluation Metrics:</a:t>
            </a:r>
          </a:p>
          <a:p>
            <a:r>
              <a:t>   - Precision, Recall, F1-Score.</a:t>
            </a:r>
          </a:p>
          <a:p>
            <a:r>
              <a:t>   - Confusion Matrix.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Classification Report:</a:t>
            </a:r>
          </a:p>
          <a:p>
            <a:r>
              <a:t>- Precision (1.00): Perfect classification for 'Low' category.</a:t>
            </a:r>
          </a:p>
          <a:p>
            <a:r>
              <a:t>- Recall (1.00): No false negatives for 'Low' category.</a:t>
            </a:r>
          </a:p>
          <a:p>
            <a:r>
              <a:t>- F1-Score (1.00): Perfect balance between precision and recall.</a:t>
            </a:r>
          </a:p>
          <a:p/>
          <a:p>
            <a:r>
              <a:t>2. Confusion Matrix:</a:t>
            </a:r>
          </a:p>
          <a:p>
            <a:r>
              <a:t>- [[2]]: Both instances classified correctly.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