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Ethiopia Agricultural Export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Model Analysis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Predicted vs Actual Values</a:t>
            </a:r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pic>
        <p:nvPicPr>
          <p:cNvPr id="3" name="Picture 2" descr="Capt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Predicted vs Actual Values: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How It Was Calculated:</a:t>
            </a:r>
          </a:p>
          <a:p>
            <a:r>
              <a:t>- Linear Regression model was trained using features such as population, rural population growth, and agricultural metrics.</a:t>
            </a:r>
          </a:p>
          <a:p>
            <a:r>
              <a:t>- Predictions were made on test data and compared to actual values.</a:t>
            </a:r>
          </a:p>
          <a:p/>
          <a:p>
            <a:r>
              <a:t>2. Why It Is Important:</a:t>
            </a:r>
          </a:p>
          <a:p>
            <a:r>
              <a:t>- The graph visually demonstrates the model's accuracy.</a:t>
            </a:r>
          </a:p>
          <a:p>
            <a:r>
              <a:t>- Close alignment between predicted and actual values confirms the model's reliability.</a:t>
            </a:r>
          </a:p>
          <a:p>
            <a:r>
              <a:t>- Highlights the ability of the model to generalize well to unseen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Importance: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How It Was Determined:</a:t>
            </a:r>
          </a:p>
          <a:p>
            <a:r>
              <a:t>- Linear Regression coefficients represent the weight of each feature in predicting agricultural exports.</a:t>
            </a:r>
          </a:p>
          <a:p>
            <a:r>
              <a:t>- Positive coefficients indicate features that positively impact exports, while negative coefficients indicate negative impacts.</a:t>
            </a:r>
          </a:p>
          <a:p/>
          <a:p>
            <a:r>
              <a:t>2. Why It Is Important:</a:t>
            </a:r>
          </a:p>
          <a:p>
            <a:r>
              <a:t>- Helps identify key drivers of agricultural exports (e.g., infrastructure, trade).</a:t>
            </a:r>
          </a:p>
          <a:p>
            <a:r>
              <a:t>- Highlights inefficiencies in the sector (e.g., over-reliance on agricultural employment).</a:t>
            </a:r>
          </a:p>
          <a:p>
            <a:r>
              <a:t>- Provides actionable insights for policymakers to improve agricultural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Classification for Predicting Agricultural Yield Increase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Implement Classification for Predicting Agricultural Yield Increase:</a:t>
            </a:r>
          </a:p>
          <a:p>
            <a:r>
              <a:t>1. Define the Target Variable:</a:t>
            </a:r>
          </a:p>
          <a:p>
            <a:r>
              <a:t>   - Create a categorical target variable representing different levels of yield increase (e.g., 'Low', 'Medium', 'High').</a:t>
            </a:r>
          </a:p>
          <a:p>
            <a:r>
              <a:t>2. Select Features:</a:t>
            </a:r>
          </a:p>
          <a:p>
            <a:r>
              <a:t>   - Use relevant indicators such as total population, rural population, agricultural employment, etc.</a:t>
            </a:r>
          </a:p>
          <a:p>
            <a:r>
              <a:t>3. Preprocess Data:</a:t>
            </a:r>
          </a:p>
          <a:p>
            <a:r>
              <a:t>   - Handle missing values, encode categorical variables, and split the dataset.</a:t>
            </a:r>
          </a:p>
          <a:p>
            <a:r>
              <a:t>4. Train a Classification Model:</a:t>
            </a:r>
          </a:p>
          <a:p>
            <a:r>
              <a:t>   - Use a classification algorithm such as Random Forest, Decision Trees, or Logistic Regression.</a:t>
            </a:r>
          </a:p>
          <a:p>
            <a:r>
              <a:t>5. Evaluate the Model:</a:t>
            </a:r>
          </a:p>
          <a:p>
            <a:r>
              <a:t>   - Assess the model's performance using metrics like accuracy, precision, recall, and confusion matrix.</a:t>
            </a:r>
          </a:p>
          <a:p/>
          <a:p>
            <a:r>
              <a:t>Interpretation of Results:</a:t>
            </a:r>
          </a:p>
          <a:p>
            <a:r>
              <a:t>- Precision: 1.00 indicates no false positives for the 'Low' class.</a:t>
            </a:r>
          </a:p>
          <a:p>
            <a:r>
              <a:t>- Recall: 1.00 indicates no false negatives for the 'Low' class.</a:t>
            </a:r>
          </a:p>
          <a:p>
            <a:r>
              <a:t>- F1-Score: 1.00 confirms perfect balance between precision and recall.</a:t>
            </a:r>
          </a:p>
          <a:p>
            <a:r>
              <a:t>- Confusion Matrix: [[2]] indicates perfect classification of test set instances.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Agricultural Exports (in million US$) for Ethiopia</a:t>
            </a:r>
          </a:p>
          <a:p>
            <a:r>
              <a:t>Problem Type: Regression</a:t>
            </a:r>
          </a:p>
          <a:p>
            <a:r>
              <a:t>Success Criteria: High predictive accuracy (low MSE, high R²)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Features:</a:t>
            </a:r>
          </a:p>
          <a:p>
            <a:r>
              <a:t>- Population</a:t>
            </a:r>
          </a:p>
          <a:p>
            <a:r>
              <a:t>- Rural Population Growth</a:t>
            </a:r>
          </a:p>
          <a:p>
            <a:r>
              <a:t>- Agriculture Value Added</a:t>
            </a:r>
          </a:p>
          <a:p>
            <a:r>
              <a:t>- Employment in Agriculture</a:t>
            </a:r>
          </a:p>
          <a:p>
            <a:r>
              <a:t>Sources: Publicly available datasets</a:t>
            </a:r>
          </a:p>
          <a:p>
            <a:r>
              <a:t>Key Challenges: Missing values in several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- Handled missing values with forward/backward fill and mean imputation</a:t>
            </a:r>
          </a:p>
          <a:p>
            <a:r>
              <a:t>- Removed features with all missing values</a:t>
            </a:r>
          </a:p>
          <a:p>
            <a:r>
              <a:t>- Transposed data (years as rows, indicators as columns)</a:t>
            </a:r>
          </a:p>
          <a:p>
            <a:r>
              <a:t>- Encoded and normalized features as required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Linear Regression</a:t>
            </a:r>
          </a:p>
          <a:p>
            <a:r>
              <a:t>Target Variable: Agricultural Exports (in million US$)</a:t>
            </a:r>
          </a:p>
          <a:p>
            <a:r>
              <a:t>Training Data: 6 points (years 2001–2005, averages included)</a:t>
            </a:r>
          </a:p>
          <a:p>
            <a:r>
              <a:t>Testing Data: 2 points (years 2008–2010)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</a:t>
            </a:r>
          </a:p>
          <a:p>
            <a:r>
              <a:t>- Training MSE: 5.71e-22 (overfitting potential)</a:t>
            </a:r>
          </a:p>
          <a:p>
            <a:r>
              <a:t>- Testing MSE: 0.540</a:t>
            </a:r>
          </a:p>
          <a:p>
            <a:r>
              <a:t>- Testing R²: 99.9997%</a:t>
            </a:r>
          </a:p>
          <a:p>
            <a:r>
              <a:t>Insights: Strong predictive performance but possible overfitting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Positive Correlations:</a:t>
            </a:r>
          </a:p>
          <a:p>
            <a:r>
              <a:t>- Agricultural Imports</a:t>
            </a:r>
          </a:p>
          <a:p>
            <a:r>
              <a:t>- Net Agricultural Trade</a:t>
            </a:r>
          </a:p>
          <a:p>
            <a:r>
              <a:t>- Roads (Total Network)</a:t>
            </a:r>
          </a:p>
          <a:p>
            <a:r>
              <a:t>Negative Correlations:</a:t>
            </a:r>
          </a:p>
          <a:p>
            <a:r>
              <a:t>- Employment in Agriculture</a:t>
            </a:r>
          </a:p>
          <a:p>
            <a:r>
              <a:t>- Agriculture, Value Added (% of GDP)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Enhance infrastructure (e.g., roads) to boost exports</a:t>
            </a:r>
          </a:p>
          <a:p>
            <a:r>
              <a:t>2. Increase trade activities (imports and exports)</a:t>
            </a:r>
          </a:p>
          <a:p>
            <a:r>
              <a:t>3. Address inefficiencies in the agricultural sector</a:t>
            </a:r>
          </a:p>
          <a:p>
            <a:r>
              <a:t>4. Promote diversification beyond agricultural employment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highlights key economic and demographic factors influencing agricultural exports in Ethiopia. Infrastructure, trade, and efficiency improvements can significantly enhance export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