
<file path=[Content_Types].xml><?xml version="1.0" encoding="utf-8"?>
<Types xmlns="http://schemas.openxmlformats.org/package/2006/content-types">
  <Default Extension="tmp"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4" r:id="rId6"/>
    <p:sldId id="268" r:id="rId7"/>
    <p:sldId id="260" r:id="rId8"/>
    <p:sldId id="275" r:id="rId9"/>
    <p:sldId id="269" r:id="rId10"/>
    <p:sldId id="270" r:id="rId11"/>
    <p:sldId id="262" r:id="rId12"/>
    <p:sldId id="263" r:id="rId13"/>
    <p:sldId id="261" r:id="rId14"/>
    <p:sldId id="265" r:id="rId15"/>
    <p:sldId id="271" r:id="rId16"/>
    <p:sldId id="264" r:id="rId17"/>
    <p:sldId id="272" r:id="rId18"/>
    <p:sldId id="273" r:id="rId19"/>
    <p:sldId id="277"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12/10/2015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Internet of Things – Smart Cities – Household Application</a:t>
            </a:r>
            <a:endParaRPr lang="en-US" dirty="0"/>
          </a:p>
        </p:txBody>
      </p:sp>
      <p:sp>
        <p:nvSpPr>
          <p:cNvPr id="3" name="Subtitle 2"/>
          <p:cNvSpPr>
            <a:spLocks noGrp="1"/>
          </p:cNvSpPr>
          <p:nvPr>
            <p:ph type="subTitle" idx="1"/>
          </p:nvPr>
        </p:nvSpPr>
        <p:spPr/>
        <p:txBody>
          <a:bodyPr/>
          <a:lstStyle/>
          <a:p>
            <a:r>
              <a:rPr lang="en-US" dirty="0" smtClean="0"/>
              <a:t>Proactive Disease Avoidance</a:t>
            </a:r>
            <a:endParaRPr lang="en-US" dirty="0"/>
          </a:p>
        </p:txBody>
      </p:sp>
    </p:spTree>
    <p:extLst>
      <p:ext uri="{BB962C8B-B14F-4D97-AF65-F5344CB8AC3E}">
        <p14:creationId xmlns:p14="http://schemas.microsoft.com/office/powerpoint/2010/main" val="2994439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9025" y="586010"/>
            <a:ext cx="8911687" cy="1280890"/>
          </a:xfrm>
        </p:spPr>
        <p:txBody>
          <a:bodyPr/>
          <a:lstStyle/>
          <a:p>
            <a:r>
              <a:rPr lang="en-US" dirty="0" smtClean="0"/>
              <a:t>Doctor Role</a:t>
            </a:r>
            <a:endParaRPr lang="en-US" dirty="0"/>
          </a:p>
        </p:txBody>
      </p:sp>
      <p:sp>
        <p:nvSpPr>
          <p:cNvPr id="5" name="Rectangle 4"/>
          <p:cNvSpPr/>
          <p:nvPr/>
        </p:nvSpPr>
        <p:spPr>
          <a:xfrm>
            <a:off x="3774024" y="1606550"/>
            <a:ext cx="3721100" cy="5207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Manage Vital Sign Requests</a:t>
            </a:r>
          </a:p>
        </p:txBody>
      </p:sp>
      <p:sp>
        <p:nvSpPr>
          <p:cNvPr id="7" name="Rectangle 6"/>
          <p:cNvSpPr/>
          <p:nvPr/>
        </p:nvSpPr>
        <p:spPr>
          <a:xfrm>
            <a:off x="4561692" y="2608040"/>
            <a:ext cx="3721100" cy="5207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Pull report of Vital Sign History for analysis</a:t>
            </a:r>
          </a:p>
        </p:txBody>
      </p:sp>
      <p:sp>
        <p:nvSpPr>
          <p:cNvPr id="8" name="Rectangle 7"/>
          <p:cNvSpPr/>
          <p:nvPr/>
        </p:nvSpPr>
        <p:spPr>
          <a:xfrm>
            <a:off x="4561692" y="3609530"/>
            <a:ext cx="3721100" cy="5207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View House Sensors generated data</a:t>
            </a:r>
          </a:p>
        </p:txBody>
      </p:sp>
      <p:sp>
        <p:nvSpPr>
          <p:cNvPr id="9" name="Rectangle 8"/>
          <p:cNvSpPr/>
          <p:nvPr/>
        </p:nvSpPr>
        <p:spPr>
          <a:xfrm>
            <a:off x="4561692" y="4724860"/>
            <a:ext cx="3721100" cy="9134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Give medication to patient based on analysis of Vital Signs and House Sensor Data</a:t>
            </a:r>
          </a:p>
        </p:txBody>
      </p:sp>
      <p:cxnSp>
        <p:nvCxnSpPr>
          <p:cNvPr id="12" name="Straight Arrow Connector 11"/>
          <p:cNvCxnSpPr/>
          <p:nvPr/>
        </p:nvCxnSpPr>
        <p:spPr>
          <a:xfrm flipH="1">
            <a:off x="4076700" y="2127250"/>
            <a:ext cx="12700" cy="305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7" idx="1"/>
          </p:cNvCxnSpPr>
          <p:nvPr/>
        </p:nvCxnSpPr>
        <p:spPr>
          <a:xfrm>
            <a:off x="4076700" y="2868390"/>
            <a:ext cx="484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8" idx="1"/>
          </p:cNvCxnSpPr>
          <p:nvPr/>
        </p:nvCxnSpPr>
        <p:spPr>
          <a:xfrm>
            <a:off x="4076700" y="3869880"/>
            <a:ext cx="484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9" idx="1"/>
          </p:cNvCxnSpPr>
          <p:nvPr/>
        </p:nvCxnSpPr>
        <p:spPr>
          <a:xfrm>
            <a:off x="4089400" y="5181600"/>
            <a:ext cx="472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438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a:xfrm>
            <a:off x="2589212" y="1463748"/>
            <a:ext cx="8915400" cy="4745665"/>
          </a:xfrm>
        </p:spPr>
        <p:txBody>
          <a:bodyPr/>
          <a:lstStyle/>
          <a:p>
            <a:pPr algn="just"/>
            <a:r>
              <a:rPr lang="en-US" dirty="0" smtClean="0"/>
              <a:t>Doctor an pictorially analyze householder’s or patient’s vital sign history as well as he can have look at house sensor’s generated data.</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205144"/>
            <a:ext cx="8681299" cy="4485034"/>
          </a:xfrm>
          <a:prstGeom prst="rect">
            <a:avLst/>
          </a:prstGeom>
        </p:spPr>
      </p:pic>
    </p:spTree>
    <p:extLst>
      <p:ext uri="{BB962C8B-B14F-4D97-AF65-F5344CB8AC3E}">
        <p14:creationId xmlns:p14="http://schemas.microsoft.com/office/powerpoint/2010/main" val="719241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952" y="620545"/>
            <a:ext cx="8911687" cy="683695"/>
          </a:xfrm>
        </p:spPr>
        <p:txBody>
          <a:bodyPr/>
          <a:lstStyle/>
          <a:p>
            <a:r>
              <a:rPr lang="en-US" dirty="0" smtClean="0"/>
              <a:t>Features</a:t>
            </a:r>
            <a:endParaRPr lang="en-US" dirty="0"/>
          </a:p>
        </p:txBody>
      </p:sp>
      <p:sp>
        <p:nvSpPr>
          <p:cNvPr id="3" name="Content Placeholder 2"/>
          <p:cNvSpPr>
            <a:spLocks noGrp="1"/>
          </p:cNvSpPr>
          <p:nvPr>
            <p:ph idx="1"/>
          </p:nvPr>
        </p:nvSpPr>
        <p:spPr>
          <a:xfrm>
            <a:off x="1752953" y="1339703"/>
            <a:ext cx="8911687" cy="4603417"/>
          </a:xfrm>
        </p:spPr>
        <p:txBody>
          <a:bodyPr/>
          <a:lstStyle/>
          <a:p>
            <a:pPr algn="just"/>
            <a:r>
              <a:rPr lang="en-US" dirty="0" smtClean="0"/>
              <a:t>House Holder can raise request to Waste Management Organization and Water works Organization if he finds any Water Leakage or Waste in city. House Holder must attach the picture of Waste or Water leakage.</a:t>
            </a:r>
          </a:p>
          <a:p>
            <a:pPr marL="0" indent="0">
              <a:buNone/>
            </a:pPr>
            <a:r>
              <a:rPr lang="en-US" dirty="0" smtClean="0"/>
              <a:t> </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3968" y="2364828"/>
            <a:ext cx="8798032" cy="4493172"/>
          </a:xfrm>
          <a:prstGeom prst="rect">
            <a:avLst/>
          </a:prstGeom>
        </p:spPr>
      </p:pic>
    </p:spTree>
    <p:extLst>
      <p:ext uri="{BB962C8B-B14F-4D97-AF65-F5344CB8AC3E}">
        <p14:creationId xmlns:p14="http://schemas.microsoft.com/office/powerpoint/2010/main" val="811948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6300" y="635407"/>
            <a:ext cx="8911687" cy="1280890"/>
          </a:xfrm>
        </p:spPr>
        <p:txBody>
          <a:bodyPr/>
          <a:lstStyle/>
          <a:p>
            <a:r>
              <a:rPr lang="en-US" dirty="0" smtClean="0"/>
              <a:t>Extra Features</a:t>
            </a:r>
            <a:endParaRPr lang="en-US" dirty="0"/>
          </a:p>
        </p:txBody>
      </p:sp>
      <p:sp>
        <p:nvSpPr>
          <p:cNvPr id="3" name="Content Placeholder 2"/>
          <p:cNvSpPr>
            <a:spLocks noGrp="1"/>
          </p:cNvSpPr>
          <p:nvPr>
            <p:ph idx="1"/>
          </p:nvPr>
        </p:nvSpPr>
        <p:spPr>
          <a:xfrm>
            <a:off x="2146300" y="1477926"/>
            <a:ext cx="9358312" cy="4433296"/>
          </a:xfrm>
        </p:spPr>
        <p:txBody>
          <a:bodyPr/>
          <a:lstStyle/>
          <a:p>
            <a:pPr algn="just"/>
            <a:r>
              <a:rPr lang="en-US" dirty="0" smtClean="0"/>
              <a:t>Unique User Name</a:t>
            </a:r>
          </a:p>
          <a:p>
            <a:pPr lvl="1" algn="just"/>
            <a:r>
              <a:rPr lang="en-US" dirty="0" smtClean="0"/>
              <a:t>Application will show availability of desired username.</a:t>
            </a:r>
          </a:p>
          <a:p>
            <a:pPr lvl="1" algn="just"/>
            <a:endParaRPr lang="en-US" dirty="0" smtClean="0"/>
          </a:p>
          <a:p>
            <a:pPr lvl="1" algn="just"/>
            <a:endParaRPr lang="en-US" dirty="0"/>
          </a:p>
          <a:p>
            <a:pPr lvl="1" algn="just"/>
            <a:endParaRPr lang="en-US" dirty="0" smtClean="0"/>
          </a:p>
          <a:p>
            <a:pPr lvl="1" algn="just"/>
            <a:endParaRPr lang="en-US" dirty="0"/>
          </a:p>
          <a:p>
            <a:pPr lvl="1" algn="just"/>
            <a:endParaRPr lang="en-US" dirty="0"/>
          </a:p>
          <a:p>
            <a:pPr lvl="1" algn="just"/>
            <a:r>
              <a:rPr lang="en-US" dirty="0" smtClean="0"/>
              <a:t>Profile Picture for each user login</a:t>
            </a:r>
          </a:p>
          <a:p>
            <a:pPr lvl="2" algn="just"/>
            <a:r>
              <a:rPr lang="en-US" dirty="0" smtClean="0"/>
              <a:t>User can change profile picture of his liking.</a:t>
            </a:r>
          </a:p>
          <a:p>
            <a:pPr lvl="2" algn="just"/>
            <a:r>
              <a:rPr lang="en-US" dirty="0" smtClean="0"/>
              <a:t>Added a filter to allow only JPEG and PNG formats.</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7981" y="4215457"/>
            <a:ext cx="1384371" cy="1473276"/>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5793" y="2263715"/>
            <a:ext cx="3975207" cy="1729253"/>
          </a:xfrm>
          <a:prstGeom prst="rect">
            <a:avLst/>
          </a:prstGeom>
        </p:spPr>
      </p:pic>
    </p:spTree>
    <p:extLst>
      <p:ext uri="{BB962C8B-B14F-4D97-AF65-F5344CB8AC3E}">
        <p14:creationId xmlns:p14="http://schemas.microsoft.com/office/powerpoint/2010/main" val="3629103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5126" y="613478"/>
            <a:ext cx="9569486" cy="1280890"/>
          </a:xfrm>
        </p:spPr>
        <p:txBody>
          <a:bodyPr/>
          <a:lstStyle/>
          <a:p>
            <a:r>
              <a:rPr lang="en-US" dirty="0" smtClean="0"/>
              <a:t>Cause and Effect Relationship</a:t>
            </a:r>
            <a:endParaRPr lang="en-US" dirty="0"/>
          </a:p>
        </p:txBody>
      </p:sp>
      <p:sp>
        <p:nvSpPr>
          <p:cNvPr id="3" name="Content Placeholder 2"/>
          <p:cNvSpPr>
            <a:spLocks noGrp="1"/>
          </p:cNvSpPr>
          <p:nvPr>
            <p:ph idx="1"/>
          </p:nvPr>
        </p:nvSpPr>
        <p:spPr>
          <a:xfrm>
            <a:off x="1935126" y="1479881"/>
            <a:ext cx="9569486" cy="4714653"/>
          </a:xfrm>
        </p:spPr>
        <p:txBody>
          <a:bodyPr>
            <a:normAutofit/>
          </a:bodyPr>
          <a:lstStyle/>
          <a:p>
            <a:pPr algn="just"/>
            <a:r>
              <a:rPr lang="en-US" dirty="0" smtClean="0"/>
              <a:t>House holder will be less prone to diseases.</a:t>
            </a:r>
          </a:p>
          <a:p>
            <a:pPr lvl="1" algn="just"/>
            <a:r>
              <a:rPr lang="en-US" dirty="0"/>
              <a:t>Waste at home if not properly removed on time will have ramifications on person’s health. Bacteria will spread and it will totally start effecting the whole community</a:t>
            </a:r>
            <a:r>
              <a:rPr lang="en-US" dirty="0" smtClean="0"/>
              <a:t>.</a:t>
            </a:r>
            <a:endParaRPr lang="en-US" dirty="0"/>
          </a:p>
          <a:p>
            <a:pPr algn="just"/>
            <a:r>
              <a:rPr lang="en-US" dirty="0"/>
              <a:t>Waste Management organization’s employee can manage his accordingly based on the requests received.</a:t>
            </a:r>
          </a:p>
          <a:p>
            <a:pPr lvl="1" algn="just"/>
            <a:r>
              <a:rPr lang="en-US" dirty="0"/>
              <a:t>The house keeping organization will have business advantage such as Waste Management employee don’t have to do to go and check all the waste bins in the city.</a:t>
            </a:r>
          </a:p>
          <a:p>
            <a:pPr algn="just"/>
            <a:r>
              <a:rPr lang="en-US" dirty="0" smtClean="0"/>
              <a:t>No one will be able to identify a room in house has impure air until they suffer with suffocation</a:t>
            </a:r>
          </a:p>
          <a:p>
            <a:pPr lvl="1" algn="just"/>
            <a:r>
              <a:rPr lang="en-US" dirty="0" smtClean="0"/>
              <a:t>IOT Application will help identify air quality issues at right time and help avoid issues in right time.</a:t>
            </a:r>
          </a:p>
          <a:p>
            <a:pPr algn="just"/>
            <a:r>
              <a:rPr lang="en-US" dirty="0" smtClean="0"/>
              <a:t>Drinking water of less quality will cause a lot of health issues to people.</a:t>
            </a:r>
          </a:p>
          <a:p>
            <a:pPr lvl="1" algn="just"/>
            <a:r>
              <a:rPr lang="en-US" dirty="0" smtClean="0"/>
              <a:t>As an effect of perfect water quality control system, health issues will be avoided.</a:t>
            </a:r>
          </a:p>
        </p:txBody>
      </p:sp>
    </p:spTree>
    <p:extLst>
      <p:ext uri="{BB962C8B-B14F-4D97-AF65-F5344CB8AC3E}">
        <p14:creationId xmlns:p14="http://schemas.microsoft.com/office/powerpoint/2010/main" val="13733982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62" y="1104900"/>
            <a:ext cx="10482906" cy="5753100"/>
          </a:xfrm>
          <a:prstGeom prst="rect">
            <a:avLst/>
          </a:prstGeom>
        </p:spPr>
      </p:pic>
      <p:sp>
        <p:nvSpPr>
          <p:cNvPr id="5" name="Title 1"/>
          <p:cNvSpPr>
            <a:spLocks noGrp="1"/>
          </p:cNvSpPr>
          <p:nvPr>
            <p:ph type="title"/>
          </p:nvPr>
        </p:nvSpPr>
        <p:spPr>
          <a:xfrm>
            <a:off x="1625600" y="532636"/>
            <a:ext cx="9550400" cy="1280890"/>
          </a:xfrm>
        </p:spPr>
        <p:txBody>
          <a:bodyPr/>
          <a:lstStyle/>
          <a:p>
            <a:r>
              <a:rPr lang="en-US" dirty="0" smtClean="0"/>
              <a:t>User Screens – Doctor Role</a:t>
            </a:r>
            <a:endParaRPr lang="en-US" dirty="0"/>
          </a:p>
        </p:txBody>
      </p:sp>
    </p:spTree>
    <p:extLst>
      <p:ext uri="{BB962C8B-B14F-4D97-AF65-F5344CB8AC3E}">
        <p14:creationId xmlns:p14="http://schemas.microsoft.com/office/powerpoint/2010/main" val="2756282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500" y="1173081"/>
            <a:ext cx="10477500" cy="5684919"/>
          </a:xfrm>
        </p:spPr>
      </p:pic>
      <p:sp>
        <p:nvSpPr>
          <p:cNvPr id="6" name="Title 1"/>
          <p:cNvSpPr>
            <a:spLocks noGrp="1"/>
          </p:cNvSpPr>
          <p:nvPr>
            <p:ph type="title"/>
          </p:nvPr>
        </p:nvSpPr>
        <p:spPr>
          <a:xfrm>
            <a:off x="1625600" y="532636"/>
            <a:ext cx="9550400" cy="1280890"/>
          </a:xfrm>
        </p:spPr>
        <p:txBody>
          <a:bodyPr/>
          <a:lstStyle/>
          <a:p>
            <a:r>
              <a:rPr lang="en-US" dirty="0" smtClean="0"/>
              <a:t>User Screens(cont.) – House Holder Role</a:t>
            </a:r>
            <a:endParaRPr lang="en-US" dirty="0"/>
          </a:p>
        </p:txBody>
      </p:sp>
    </p:spTree>
    <p:extLst>
      <p:ext uri="{BB962C8B-B14F-4D97-AF65-F5344CB8AC3E}">
        <p14:creationId xmlns:p14="http://schemas.microsoft.com/office/powerpoint/2010/main" val="1756880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100" y="1113105"/>
            <a:ext cx="10756901" cy="5744896"/>
          </a:xfrm>
          <a:prstGeom prst="rect">
            <a:avLst/>
          </a:prstGeom>
        </p:spPr>
      </p:pic>
      <p:sp>
        <p:nvSpPr>
          <p:cNvPr id="5" name="Title 1"/>
          <p:cNvSpPr>
            <a:spLocks noGrp="1"/>
          </p:cNvSpPr>
          <p:nvPr>
            <p:ph type="title"/>
          </p:nvPr>
        </p:nvSpPr>
        <p:spPr>
          <a:xfrm>
            <a:off x="1536700" y="472660"/>
            <a:ext cx="9550400" cy="1280890"/>
          </a:xfrm>
        </p:spPr>
        <p:txBody>
          <a:bodyPr>
            <a:normAutofit/>
          </a:bodyPr>
          <a:lstStyle/>
          <a:p>
            <a:r>
              <a:rPr lang="en-US" sz="2400" dirty="0" smtClean="0"/>
              <a:t>User Screens(cont.) – Waste Management Worker Role</a:t>
            </a:r>
            <a:endParaRPr lang="en-US" sz="2400" dirty="0"/>
          </a:p>
        </p:txBody>
      </p:sp>
    </p:spTree>
    <p:extLst>
      <p:ext uri="{BB962C8B-B14F-4D97-AF65-F5344CB8AC3E}">
        <p14:creationId xmlns:p14="http://schemas.microsoft.com/office/powerpoint/2010/main" val="2972572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0" y="1363489"/>
            <a:ext cx="10541001" cy="5494511"/>
          </a:xfrm>
          <a:prstGeom prst="rect">
            <a:avLst/>
          </a:prstGeom>
        </p:spPr>
      </p:pic>
      <p:sp>
        <p:nvSpPr>
          <p:cNvPr id="5" name="Title 1"/>
          <p:cNvSpPr>
            <a:spLocks noGrp="1"/>
          </p:cNvSpPr>
          <p:nvPr>
            <p:ph type="title"/>
          </p:nvPr>
        </p:nvSpPr>
        <p:spPr>
          <a:xfrm>
            <a:off x="1536700" y="472660"/>
            <a:ext cx="9550400" cy="1280890"/>
          </a:xfrm>
        </p:spPr>
        <p:txBody>
          <a:bodyPr>
            <a:normAutofit/>
          </a:bodyPr>
          <a:lstStyle/>
          <a:p>
            <a:r>
              <a:rPr lang="en-US" sz="2400" dirty="0" smtClean="0"/>
              <a:t>User Screens(cont.) – Sensor Work Area</a:t>
            </a:r>
            <a:endParaRPr lang="en-US" sz="2400" dirty="0"/>
          </a:p>
        </p:txBody>
      </p:sp>
    </p:spTree>
    <p:extLst>
      <p:ext uri="{BB962C8B-B14F-4D97-AF65-F5344CB8AC3E}">
        <p14:creationId xmlns:p14="http://schemas.microsoft.com/office/powerpoint/2010/main" val="3090843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36700" y="472660"/>
            <a:ext cx="9550400" cy="611861"/>
          </a:xfrm>
        </p:spPr>
        <p:txBody>
          <a:bodyPr>
            <a:normAutofit/>
          </a:bodyPr>
          <a:lstStyle/>
          <a:p>
            <a:r>
              <a:rPr lang="en-US" sz="2400" dirty="0" smtClean="0"/>
              <a:t>User Screens(cont.) – Sensor Work Area</a:t>
            </a:r>
            <a:endParaRPr lang="en-US" sz="24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700" y="1212112"/>
            <a:ext cx="10655300" cy="5645888"/>
          </a:xfrm>
          <a:prstGeom prst="rect">
            <a:avLst/>
          </a:prstGeom>
        </p:spPr>
      </p:pic>
    </p:spTree>
    <p:extLst>
      <p:ext uri="{BB962C8B-B14F-4D97-AF65-F5344CB8AC3E}">
        <p14:creationId xmlns:p14="http://schemas.microsoft.com/office/powerpoint/2010/main" val="1296175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pPr algn="just"/>
            <a:r>
              <a:rPr lang="en-US" dirty="0"/>
              <a:t>In a city, people in few communities </a:t>
            </a:r>
            <a:r>
              <a:rPr lang="en-US" dirty="0" smtClean="0"/>
              <a:t>often fall </a:t>
            </a:r>
            <a:r>
              <a:rPr lang="en-US" dirty="0"/>
              <a:t>sick</a:t>
            </a:r>
            <a:r>
              <a:rPr lang="en-US" dirty="0" smtClean="0"/>
              <a:t>.</a:t>
            </a:r>
          </a:p>
          <a:p>
            <a:pPr algn="just"/>
            <a:r>
              <a:rPr lang="en-US" dirty="0" smtClean="0"/>
              <a:t>People at home are more prone to diseases if the following things are not properly managed:</a:t>
            </a:r>
          </a:p>
          <a:p>
            <a:pPr lvl="1" algn="just"/>
            <a:r>
              <a:rPr lang="en-US" dirty="0" smtClean="0"/>
              <a:t>Water Quality</a:t>
            </a:r>
          </a:p>
          <a:p>
            <a:pPr lvl="1" algn="just"/>
            <a:r>
              <a:rPr lang="en-US" dirty="0" smtClean="0"/>
              <a:t>Air Quality</a:t>
            </a:r>
          </a:p>
          <a:p>
            <a:pPr lvl="1" algn="just"/>
            <a:r>
              <a:rPr lang="en-US" dirty="0" smtClean="0"/>
              <a:t>Timely Waste Disposal</a:t>
            </a:r>
          </a:p>
          <a:p>
            <a:pPr algn="just"/>
            <a:r>
              <a:rPr lang="en-US" dirty="0" smtClean="0"/>
              <a:t>Doctors are challenged by the frequency of disease occurrence.</a:t>
            </a:r>
          </a:p>
        </p:txBody>
      </p:sp>
    </p:spTree>
    <p:extLst>
      <p:ext uri="{BB962C8B-B14F-4D97-AF65-F5344CB8AC3E}">
        <p14:creationId xmlns:p14="http://schemas.microsoft.com/office/powerpoint/2010/main" val="12937423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0" y="624110"/>
            <a:ext cx="8911687" cy="1280890"/>
          </a:xfrm>
        </p:spPr>
        <p:txBody>
          <a:bodyPr/>
          <a:lstStyle/>
          <a:p>
            <a:r>
              <a:rPr lang="en-US" dirty="0" smtClean="0"/>
              <a:t>Future Extensions to application</a:t>
            </a:r>
            <a:endParaRPr lang="en-US" dirty="0"/>
          </a:p>
        </p:txBody>
      </p:sp>
      <p:sp>
        <p:nvSpPr>
          <p:cNvPr id="3" name="Content Placeholder 2"/>
          <p:cNvSpPr>
            <a:spLocks noGrp="1"/>
          </p:cNvSpPr>
          <p:nvPr>
            <p:ph idx="1"/>
          </p:nvPr>
        </p:nvSpPr>
        <p:spPr>
          <a:xfrm>
            <a:off x="1727200" y="1905000"/>
            <a:ext cx="9777412" cy="4006222"/>
          </a:xfrm>
        </p:spPr>
        <p:txBody>
          <a:bodyPr/>
          <a:lstStyle/>
          <a:p>
            <a:r>
              <a:rPr lang="en-US" dirty="0" smtClean="0"/>
              <a:t>Integrating the works request with maps. Waste Management worker will be presented with map markers using latitude and longitude data from all active work requests. Maps will also present the shortest possible routes from worker’s starting point through all other work request locations.</a:t>
            </a:r>
          </a:p>
          <a:p>
            <a:r>
              <a:rPr lang="en-US" dirty="0" smtClean="0"/>
              <a:t>If a user’s vital sign’s are seriously abnormal, emergency alarm goes off and raises alerts for ambulance.</a:t>
            </a:r>
            <a:endParaRPr lang="en-US" dirty="0"/>
          </a:p>
        </p:txBody>
      </p:sp>
    </p:spTree>
    <p:extLst>
      <p:ext uri="{BB962C8B-B14F-4D97-AF65-F5344CB8AC3E}">
        <p14:creationId xmlns:p14="http://schemas.microsoft.com/office/powerpoint/2010/main" val="1580056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625" y="560610"/>
            <a:ext cx="8911687" cy="1280890"/>
          </a:xfrm>
        </p:spPr>
        <p:txBody>
          <a:bodyPr/>
          <a:lstStyle/>
          <a:p>
            <a:r>
              <a:rPr lang="en-US" dirty="0" smtClean="0"/>
              <a:t>Proposed Solution</a:t>
            </a:r>
            <a:endParaRPr lang="en-US" dirty="0"/>
          </a:p>
        </p:txBody>
      </p:sp>
      <p:sp>
        <p:nvSpPr>
          <p:cNvPr id="3" name="Content Placeholder 2"/>
          <p:cNvSpPr>
            <a:spLocks noGrp="1"/>
          </p:cNvSpPr>
          <p:nvPr>
            <p:ph idx="1"/>
          </p:nvPr>
        </p:nvSpPr>
        <p:spPr>
          <a:xfrm>
            <a:off x="1600200" y="1600200"/>
            <a:ext cx="9904412" cy="4902200"/>
          </a:xfrm>
        </p:spPr>
        <p:txBody>
          <a:bodyPr>
            <a:normAutofit/>
          </a:bodyPr>
          <a:lstStyle/>
          <a:p>
            <a:pPr algn="just"/>
            <a:r>
              <a:rPr lang="en-US" dirty="0" smtClean="0"/>
              <a:t>Design and deliver an application to house holder in integration with Doctors, Waterworks, Air Quality and Waste Management Departments.</a:t>
            </a:r>
          </a:p>
          <a:p>
            <a:pPr algn="just"/>
            <a:r>
              <a:rPr lang="en-US" dirty="0" smtClean="0"/>
              <a:t>Sensors are deployed in each household, sensors will be integrated with the application.</a:t>
            </a:r>
          </a:p>
          <a:p>
            <a:pPr algn="just"/>
            <a:r>
              <a:rPr lang="en-US" dirty="0" smtClean="0"/>
              <a:t>The objective of this application is to make people life better and lead the life healthily in at most smarter way.</a:t>
            </a:r>
          </a:p>
          <a:p>
            <a:pPr algn="just"/>
            <a:r>
              <a:rPr lang="en-US" dirty="0" smtClean="0"/>
              <a:t>Four different types of sensors deliver data to the application.</a:t>
            </a:r>
          </a:p>
          <a:p>
            <a:pPr algn="just"/>
            <a:r>
              <a:rPr lang="en-US" dirty="0" smtClean="0"/>
              <a:t>Application will warn respective departments, if any sensor measurement hits threshold.</a:t>
            </a:r>
          </a:p>
          <a:p>
            <a:pPr algn="just"/>
            <a:r>
              <a:rPr lang="en-US" dirty="0" smtClean="0"/>
              <a:t>Also, Application enables house holder to keep the city clean. </a:t>
            </a:r>
          </a:p>
          <a:p>
            <a:pPr algn="just"/>
            <a:r>
              <a:rPr lang="en-US" dirty="0" smtClean="0"/>
              <a:t>Timely addressing the abnormalities of basic amenities will reduce probability of people becoming sick in a community.</a:t>
            </a:r>
            <a:endParaRPr lang="en-US" dirty="0"/>
          </a:p>
        </p:txBody>
      </p:sp>
    </p:spTree>
    <p:extLst>
      <p:ext uri="{BB962C8B-B14F-4D97-AF65-F5344CB8AC3E}">
        <p14:creationId xmlns:p14="http://schemas.microsoft.com/office/powerpoint/2010/main" val="1652913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625" y="624109"/>
            <a:ext cx="8911687" cy="811285"/>
          </a:xfrm>
        </p:spPr>
        <p:txBody>
          <a:bodyPr/>
          <a:lstStyle/>
          <a:p>
            <a:r>
              <a:rPr lang="en-US" dirty="0" smtClean="0"/>
              <a:t>Object Model of Application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2224" y="1528237"/>
            <a:ext cx="10399776" cy="5329763"/>
          </a:xfrm>
        </p:spPr>
      </p:pic>
    </p:spTree>
    <p:extLst>
      <p:ext uri="{BB962C8B-B14F-4D97-AF65-F5344CB8AC3E}">
        <p14:creationId xmlns:p14="http://schemas.microsoft.com/office/powerpoint/2010/main" val="1123156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825" y="433610"/>
            <a:ext cx="8911687" cy="1280890"/>
          </a:xfrm>
        </p:spPr>
        <p:txBody>
          <a:bodyPr/>
          <a:lstStyle/>
          <a:p>
            <a:r>
              <a:rPr lang="en-US" dirty="0" smtClean="0"/>
              <a:t>Sensor</a:t>
            </a:r>
            <a:endParaRPr lang="en-US" dirty="0"/>
          </a:p>
        </p:txBody>
      </p:sp>
      <p:sp>
        <p:nvSpPr>
          <p:cNvPr id="4" name="Rectangle 3"/>
          <p:cNvSpPr/>
          <p:nvPr/>
        </p:nvSpPr>
        <p:spPr>
          <a:xfrm>
            <a:off x="6898224" y="2832100"/>
            <a:ext cx="1394876" cy="57785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Sensor</a:t>
            </a:r>
          </a:p>
        </p:txBody>
      </p:sp>
      <p:sp>
        <p:nvSpPr>
          <p:cNvPr id="5" name="Rectangle 4"/>
          <p:cNvSpPr/>
          <p:nvPr/>
        </p:nvSpPr>
        <p:spPr>
          <a:xfrm>
            <a:off x="8967262" y="958850"/>
            <a:ext cx="2462738" cy="5207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Air Quality Sensor</a:t>
            </a:r>
          </a:p>
        </p:txBody>
      </p:sp>
      <p:sp>
        <p:nvSpPr>
          <p:cNvPr id="6" name="Rectangle 5"/>
          <p:cNvSpPr/>
          <p:nvPr/>
        </p:nvSpPr>
        <p:spPr>
          <a:xfrm>
            <a:off x="8967262" y="2239740"/>
            <a:ext cx="2462738" cy="5207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Water Quality Sensor</a:t>
            </a:r>
          </a:p>
        </p:txBody>
      </p:sp>
      <p:sp>
        <p:nvSpPr>
          <p:cNvPr id="7" name="Rectangle 6"/>
          <p:cNvSpPr/>
          <p:nvPr/>
        </p:nvSpPr>
        <p:spPr>
          <a:xfrm>
            <a:off x="8967262" y="3406330"/>
            <a:ext cx="2462738" cy="8091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Waste Management Sensor</a:t>
            </a:r>
          </a:p>
        </p:txBody>
      </p:sp>
      <p:sp>
        <p:nvSpPr>
          <p:cNvPr id="8" name="Rectangle 7"/>
          <p:cNvSpPr/>
          <p:nvPr/>
        </p:nvSpPr>
        <p:spPr>
          <a:xfrm>
            <a:off x="8967262" y="4689030"/>
            <a:ext cx="2462738" cy="8091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Waste Management Sensor</a:t>
            </a:r>
          </a:p>
        </p:txBody>
      </p:sp>
      <p:cxnSp>
        <p:nvCxnSpPr>
          <p:cNvPr id="10" name="Straight Arrow Connector 9"/>
          <p:cNvCxnSpPr>
            <a:stCxn id="5" idx="1"/>
          </p:cNvCxnSpPr>
          <p:nvPr/>
        </p:nvCxnSpPr>
        <p:spPr>
          <a:xfrm flipH="1">
            <a:off x="8648700" y="1219200"/>
            <a:ext cx="318562"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648700" y="2501900"/>
            <a:ext cx="318562"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648700" y="3798220"/>
            <a:ext cx="318562"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8648700" y="5080920"/>
            <a:ext cx="318562"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648700" y="1231900"/>
            <a:ext cx="0" cy="3849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3"/>
          </p:cNvCxnSpPr>
          <p:nvPr/>
        </p:nvCxnSpPr>
        <p:spPr>
          <a:xfrm flipH="1">
            <a:off x="8293100" y="3121025"/>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330700" y="2729817"/>
            <a:ext cx="1512363" cy="78241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Sensor Data Directory</a:t>
            </a:r>
          </a:p>
        </p:txBody>
      </p:sp>
      <p:cxnSp>
        <p:nvCxnSpPr>
          <p:cNvPr id="20" name="Straight Arrow Connector 19"/>
          <p:cNvCxnSpPr>
            <a:stCxn id="18" idx="3"/>
            <a:endCxn id="4" idx="1"/>
          </p:cNvCxnSpPr>
          <p:nvPr/>
        </p:nvCxnSpPr>
        <p:spPr>
          <a:xfrm>
            <a:off x="5843063" y="3121025"/>
            <a:ext cx="10551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884356" y="2729817"/>
            <a:ext cx="1512363" cy="78241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Sensor Data</a:t>
            </a:r>
          </a:p>
        </p:txBody>
      </p:sp>
      <p:cxnSp>
        <p:nvCxnSpPr>
          <p:cNvPr id="24" name="Straight Arrow Connector 23"/>
          <p:cNvCxnSpPr>
            <a:stCxn id="22" idx="3"/>
            <a:endCxn id="18" idx="1"/>
          </p:cNvCxnSpPr>
          <p:nvPr/>
        </p:nvCxnSpPr>
        <p:spPr>
          <a:xfrm>
            <a:off x="3396719" y="3121025"/>
            <a:ext cx="9339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839480" y="4034060"/>
            <a:ext cx="1512363" cy="78241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Sensor Type</a:t>
            </a:r>
          </a:p>
        </p:txBody>
      </p:sp>
      <p:cxnSp>
        <p:nvCxnSpPr>
          <p:cNvPr id="29" name="Straight Arrow Connector 28"/>
          <p:cNvCxnSpPr>
            <a:stCxn id="25" idx="0"/>
            <a:endCxn id="4" idx="2"/>
          </p:cNvCxnSpPr>
          <p:nvPr/>
        </p:nvCxnSpPr>
        <p:spPr>
          <a:xfrm flipV="1">
            <a:off x="7595662" y="3409950"/>
            <a:ext cx="0" cy="624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596605" y="3903440"/>
            <a:ext cx="1512363" cy="78241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Air Quality</a:t>
            </a:r>
          </a:p>
        </p:txBody>
      </p:sp>
      <p:sp>
        <p:nvSpPr>
          <p:cNvPr id="31" name="Rectangle 30"/>
          <p:cNvSpPr/>
          <p:nvPr/>
        </p:nvSpPr>
        <p:spPr>
          <a:xfrm>
            <a:off x="4596604" y="4890880"/>
            <a:ext cx="1512363" cy="78241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Water Quality</a:t>
            </a:r>
          </a:p>
        </p:txBody>
      </p:sp>
      <p:sp>
        <p:nvSpPr>
          <p:cNvPr id="32" name="Rectangle 31"/>
          <p:cNvSpPr/>
          <p:nvPr/>
        </p:nvSpPr>
        <p:spPr>
          <a:xfrm>
            <a:off x="4596604" y="5884194"/>
            <a:ext cx="1512363" cy="78241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Waste Level</a:t>
            </a:r>
          </a:p>
        </p:txBody>
      </p:sp>
      <p:sp>
        <p:nvSpPr>
          <p:cNvPr id="33" name="Rectangle 32"/>
          <p:cNvSpPr/>
          <p:nvPr/>
        </p:nvSpPr>
        <p:spPr>
          <a:xfrm>
            <a:off x="6823087" y="5107002"/>
            <a:ext cx="1512363" cy="78241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Vital Sign</a:t>
            </a:r>
          </a:p>
        </p:txBody>
      </p:sp>
      <p:cxnSp>
        <p:nvCxnSpPr>
          <p:cNvPr id="35" name="Straight Arrow Connector 34"/>
          <p:cNvCxnSpPr>
            <a:stCxn id="33" idx="0"/>
            <a:endCxn id="25" idx="2"/>
          </p:cNvCxnSpPr>
          <p:nvPr/>
        </p:nvCxnSpPr>
        <p:spPr>
          <a:xfrm flipV="1">
            <a:off x="7579269" y="4816475"/>
            <a:ext cx="16393" cy="290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0" idx="3"/>
            <a:endCxn id="25" idx="1"/>
          </p:cNvCxnSpPr>
          <p:nvPr/>
        </p:nvCxnSpPr>
        <p:spPr>
          <a:xfrm>
            <a:off x="6108968" y="4294648"/>
            <a:ext cx="730512" cy="130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1" idx="3"/>
            <a:endCxn id="25" idx="1"/>
          </p:cNvCxnSpPr>
          <p:nvPr/>
        </p:nvCxnSpPr>
        <p:spPr>
          <a:xfrm flipV="1">
            <a:off x="6108967" y="4425268"/>
            <a:ext cx="730513" cy="856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2" idx="3"/>
            <a:endCxn id="25" idx="1"/>
          </p:cNvCxnSpPr>
          <p:nvPr/>
        </p:nvCxnSpPr>
        <p:spPr>
          <a:xfrm flipV="1">
            <a:off x="6108967" y="4425268"/>
            <a:ext cx="730513" cy="1850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785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24624" y="92983"/>
            <a:ext cx="8142751" cy="6672034"/>
          </a:xfrm>
          <a:prstGeom prst="rect">
            <a:avLst/>
          </a:prstGeom>
        </p:spPr>
      </p:pic>
      <p:sp>
        <p:nvSpPr>
          <p:cNvPr id="5" name="TextBox 4"/>
          <p:cNvSpPr txBox="1"/>
          <p:nvPr/>
        </p:nvSpPr>
        <p:spPr>
          <a:xfrm>
            <a:off x="2895600" y="444500"/>
            <a:ext cx="1397000" cy="369332"/>
          </a:xfrm>
          <a:prstGeom prst="rect">
            <a:avLst/>
          </a:prstGeom>
          <a:noFill/>
        </p:spPr>
        <p:txBody>
          <a:bodyPr wrap="square" rtlCol="0">
            <a:spAutoFit/>
          </a:bodyPr>
          <a:lstStyle/>
          <a:p>
            <a:r>
              <a:rPr lang="en-US" dirty="0" smtClean="0"/>
              <a:t>City</a:t>
            </a:r>
            <a:endParaRPr lang="en-US" dirty="0"/>
          </a:p>
        </p:txBody>
      </p:sp>
    </p:spTree>
    <p:extLst>
      <p:ext uri="{BB962C8B-B14F-4D97-AF65-F5344CB8AC3E}">
        <p14:creationId xmlns:p14="http://schemas.microsoft.com/office/powerpoint/2010/main" val="835804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Roles</a:t>
            </a:r>
            <a:endParaRPr lang="en-US" dirty="0"/>
          </a:p>
        </p:txBody>
      </p:sp>
      <p:sp>
        <p:nvSpPr>
          <p:cNvPr id="3" name="Content Placeholder 2"/>
          <p:cNvSpPr>
            <a:spLocks noGrp="1"/>
          </p:cNvSpPr>
          <p:nvPr>
            <p:ph idx="1"/>
          </p:nvPr>
        </p:nvSpPr>
        <p:spPr/>
        <p:txBody>
          <a:bodyPr/>
          <a:lstStyle/>
          <a:p>
            <a:r>
              <a:rPr lang="en-US" dirty="0" smtClean="0"/>
              <a:t>House Holder Role</a:t>
            </a:r>
          </a:p>
          <a:p>
            <a:r>
              <a:rPr lang="en-US" dirty="0" smtClean="0"/>
              <a:t>Doctor Role</a:t>
            </a:r>
          </a:p>
          <a:p>
            <a:r>
              <a:rPr lang="en-US" dirty="0" smtClean="0"/>
              <a:t>City Admin Role</a:t>
            </a:r>
          </a:p>
          <a:p>
            <a:r>
              <a:rPr lang="en-US" dirty="0" smtClean="0"/>
              <a:t>Water Works Worker Role</a:t>
            </a:r>
          </a:p>
          <a:p>
            <a:r>
              <a:rPr lang="en-US" dirty="0" smtClean="0"/>
              <a:t>Air Quality Worker Role</a:t>
            </a:r>
          </a:p>
          <a:p>
            <a:r>
              <a:rPr lang="en-US" dirty="0" smtClean="0"/>
              <a:t>Waste Management Worker Role</a:t>
            </a:r>
          </a:p>
          <a:p>
            <a:pPr lvl="1"/>
            <a:endParaRPr lang="en-US" dirty="0"/>
          </a:p>
        </p:txBody>
      </p:sp>
    </p:spTree>
    <p:extLst>
      <p:ext uri="{BB962C8B-B14F-4D97-AF65-F5344CB8AC3E}">
        <p14:creationId xmlns:p14="http://schemas.microsoft.com/office/powerpoint/2010/main" val="1421763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925" y="624110"/>
            <a:ext cx="8911687" cy="694327"/>
          </a:xfrm>
        </p:spPr>
        <p:txBody>
          <a:bodyPr/>
          <a:lstStyle/>
          <a:p>
            <a:r>
              <a:rPr lang="en-US" dirty="0" smtClean="0"/>
              <a:t>City Admin Role</a:t>
            </a:r>
            <a:endParaRPr lang="en-US" dirty="0"/>
          </a:p>
        </p:txBody>
      </p:sp>
      <p:sp>
        <p:nvSpPr>
          <p:cNvPr id="4" name="Rectangle 3"/>
          <p:cNvSpPr/>
          <p:nvPr/>
        </p:nvSpPr>
        <p:spPr>
          <a:xfrm>
            <a:off x="4155024" y="1810784"/>
            <a:ext cx="3721100" cy="5207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Create Houses</a:t>
            </a:r>
          </a:p>
        </p:txBody>
      </p:sp>
      <p:sp>
        <p:nvSpPr>
          <p:cNvPr id="5" name="Rectangle 4"/>
          <p:cNvSpPr/>
          <p:nvPr/>
        </p:nvSpPr>
        <p:spPr>
          <a:xfrm>
            <a:off x="4155024" y="2792524"/>
            <a:ext cx="3721100" cy="5207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Create Communities</a:t>
            </a:r>
          </a:p>
        </p:txBody>
      </p:sp>
      <p:sp>
        <p:nvSpPr>
          <p:cNvPr id="6" name="Rectangle 5"/>
          <p:cNvSpPr/>
          <p:nvPr/>
        </p:nvSpPr>
        <p:spPr>
          <a:xfrm>
            <a:off x="4155024" y="3774264"/>
            <a:ext cx="3721100" cy="5207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Add Houses to communities</a:t>
            </a:r>
          </a:p>
        </p:txBody>
      </p:sp>
      <p:sp>
        <p:nvSpPr>
          <p:cNvPr id="7" name="Rectangle 6"/>
          <p:cNvSpPr/>
          <p:nvPr/>
        </p:nvSpPr>
        <p:spPr>
          <a:xfrm>
            <a:off x="4155024" y="4756004"/>
            <a:ext cx="3721100" cy="5207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Map houses to employees</a:t>
            </a:r>
          </a:p>
        </p:txBody>
      </p:sp>
      <p:sp>
        <p:nvSpPr>
          <p:cNvPr id="8" name="Rectangle 7"/>
          <p:cNvSpPr/>
          <p:nvPr/>
        </p:nvSpPr>
        <p:spPr>
          <a:xfrm>
            <a:off x="4155024" y="5737744"/>
            <a:ext cx="3721100" cy="5207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City Dashboard</a:t>
            </a:r>
          </a:p>
        </p:txBody>
      </p:sp>
    </p:spTree>
    <p:extLst>
      <p:ext uri="{BB962C8B-B14F-4D97-AF65-F5344CB8AC3E}">
        <p14:creationId xmlns:p14="http://schemas.microsoft.com/office/powerpoint/2010/main" val="3112880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9025" y="586010"/>
            <a:ext cx="8911687" cy="1280890"/>
          </a:xfrm>
        </p:spPr>
        <p:txBody>
          <a:bodyPr/>
          <a:lstStyle/>
          <a:p>
            <a:r>
              <a:rPr lang="en-US" dirty="0" smtClean="0"/>
              <a:t>House Holder Role</a:t>
            </a:r>
            <a:endParaRPr lang="en-US" dirty="0"/>
          </a:p>
        </p:txBody>
      </p:sp>
      <p:sp>
        <p:nvSpPr>
          <p:cNvPr id="5" name="Rectangle 4"/>
          <p:cNvSpPr/>
          <p:nvPr/>
        </p:nvSpPr>
        <p:spPr>
          <a:xfrm>
            <a:off x="1869024" y="1587500"/>
            <a:ext cx="3721100" cy="5207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Manage Sensors</a:t>
            </a:r>
          </a:p>
        </p:txBody>
      </p:sp>
      <p:sp>
        <p:nvSpPr>
          <p:cNvPr id="6" name="Rectangle 5"/>
          <p:cNvSpPr/>
          <p:nvPr/>
        </p:nvSpPr>
        <p:spPr>
          <a:xfrm>
            <a:off x="7177624" y="1587500"/>
            <a:ext cx="3721100" cy="5207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Manage Requests</a:t>
            </a:r>
          </a:p>
        </p:txBody>
      </p:sp>
      <p:sp>
        <p:nvSpPr>
          <p:cNvPr id="7" name="Rectangle 6"/>
          <p:cNvSpPr/>
          <p:nvPr/>
        </p:nvSpPr>
        <p:spPr>
          <a:xfrm>
            <a:off x="2656692" y="2588990"/>
            <a:ext cx="3721100" cy="5207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Add Water Quality Sensor</a:t>
            </a:r>
          </a:p>
        </p:txBody>
      </p:sp>
      <p:sp>
        <p:nvSpPr>
          <p:cNvPr id="8" name="Rectangle 7"/>
          <p:cNvSpPr/>
          <p:nvPr/>
        </p:nvSpPr>
        <p:spPr>
          <a:xfrm>
            <a:off x="2656692" y="3590480"/>
            <a:ext cx="3721100" cy="5207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Add Waste Level Sensor</a:t>
            </a:r>
          </a:p>
        </p:txBody>
      </p:sp>
      <p:sp>
        <p:nvSpPr>
          <p:cNvPr id="9" name="Rectangle 8"/>
          <p:cNvSpPr/>
          <p:nvPr/>
        </p:nvSpPr>
        <p:spPr>
          <a:xfrm>
            <a:off x="2656692" y="4591970"/>
            <a:ext cx="3721100" cy="5207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Add Vital Sign Sensor</a:t>
            </a:r>
          </a:p>
        </p:txBody>
      </p:sp>
      <p:sp>
        <p:nvSpPr>
          <p:cNvPr id="10" name="Rectangle 9"/>
          <p:cNvSpPr/>
          <p:nvPr/>
        </p:nvSpPr>
        <p:spPr>
          <a:xfrm>
            <a:off x="2656692" y="5593460"/>
            <a:ext cx="3721100" cy="5207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Add Air Quality Sensor</a:t>
            </a:r>
          </a:p>
        </p:txBody>
      </p:sp>
      <p:cxnSp>
        <p:nvCxnSpPr>
          <p:cNvPr id="12" name="Straight Arrow Connector 11"/>
          <p:cNvCxnSpPr/>
          <p:nvPr/>
        </p:nvCxnSpPr>
        <p:spPr>
          <a:xfrm flipH="1">
            <a:off x="2159000" y="2108200"/>
            <a:ext cx="25400" cy="3745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7" idx="1"/>
          </p:cNvCxnSpPr>
          <p:nvPr/>
        </p:nvCxnSpPr>
        <p:spPr>
          <a:xfrm>
            <a:off x="2171700" y="2849340"/>
            <a:ext cx="484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8" idx="1"/>
          </p:cNvCxnSpPr>
          <p:nvPr/>
        </p:nvCxnSpPr>
        <p:spPr>
          <a:xfrm>
            <a:off x="2171700" y="3850830"/>
            <a:ext cx="484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9" idx="1"/>
          </p:cNvCxnSpPr>
          <p:nvPr/>
        </p:nvCxnSpPr>
        <p:spPr>
          <a:xfrm>
            <a:off x="2184400" y="4852320"/>
            <a:ext cx="472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0" idx="1"/>
          </p:cNvCxnSpPr>
          <p:nvPr/>
        </p:nvCxnSpPr>
        <p:spPr>
          <a:xfrm>
            <a:off x="2171700" y="5853810"/>
            <a:ext cx="484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584292" y="2588990"/>
            <a:ext cx="3718708" cy="77651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Raise Request to Waste and Water Works Organization</a:t>
            </a:r>
          </a:p>
        </p:txBody>
      </p:sp>
      <p:sp>
        <p:nvSpPr>
          <p:cNvPr id="22" name="Rectangle 21"/>
          <p:cNvSpPr/>
          <p:nvPr/>
        </p:nvSpPr>
        <p:spPr>
          <a:xfrm>
            <a:off x="7581900" y="3720654"/>
            <a:ext cx="3721100" cy="113166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View Status of work request raised by Sensors to respective organizations</a:t>
            </a:r>
          </a:p>
          <a:p>
            <a:pPr algn="ctr"/>
            <a:endParaRPr lang="en-US" dirty="0" smtClean="0"/>
          </a:p>
        </p:txBody>
      </p:sp>
      <p:cxnSp>
        <p:nvCxnSpPr>
          <p:cNvPr id="24" name="Straight Connector 23"/>
          <p:cNvCxnSpPr/>
          <p:nvPr/>
        </p:nvCxnSpPr>
        <p:spPr>
          <a:xfrm>
            <a:off x="7353300" y="2108200"/>
            <a:ext cx="12700" cy="2133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2" idx="1"/>
          </p:cNvCxnSpPr>
          <p:nvPr/>
        </p:nvCxnSpPr>
        <p:spPr>
          <a:xfrm>
            <a:off x="7366000" y="4267200"/>
            <a:ext cx="215900" cy="19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1" idx="1"/>
          </p:cNvCxnSpPr>
          <p:nvPr/>
        </p:nvCxnSpPr>
        <p:spPr>
          <a:xfrm>
            <a:off x="7353300" y="2971800"/>
            <a:ext cx="230992" cy="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92254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437</TotalTime>
  <Words>680</Words>
  <Application>Microsoft Office PowerPoint</Application>
  <PresentationFormat>Widescreen</PresentationFormat>
  <Paragraphs>92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Wisp</vt:lpstr>
      <vt:lpstr>Internet of Things – Smart Cities – Household Application</vt:lpstr>
      <vt:lpstr>Problem</vt:lpstr>
      <vt:lpstr>Proposed Solution</vt:lpstr>
      <vt:lpstr>Object Model of Application</vt:lpstr>
      <vt:lpstr>Sensor</vt:lpstr>
      <vt:lpstr>PowerPoint Presentation</vt:lpstr>
      <vt:lpstr>Key Roles</vt:lpstr>
      <vt:lpstr>City Admin Role</vt:lpstr>
      <vt:lpstr>House Holder Role</vt:lpstr>
      <vt:lpstr>Doctor Role</vt:lpstr>
      <vt:lpstr>Features</vt:lpstr>
      <vt:lpstr>Features</vt:lpstr>
      <vt:lpstr>Extra Features</vt:lpstr>
      <vt:lpstr>Cause and Effect Relationship</vt:lpstr>
      <vt:lpstr>User Screens – Doctor Role</vt:lpstr>
      <vt:lpstr>User Screens(cont.) – House Holder Role</vt:lpstr>
      <vt:lpstr>User Screens(cont.) – Waste Management Worker Role</vt:lpstr>
      <vt:lpstr>User Screens(cont.) – Sensor Work Area</vt:lpstr>
      <vt:lpstr>User Screens(cont.) – Sensor Work Area</vt:lpstr>
      <vt:lpstr>Future Extensions to application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 Smart Cities – Household Application</dc:title>
  <dc:creator>puneeth reddy</dc:creator>
  <cp:lastModifiedBy>puneeth reddy</cp:lastModifiedBy>
  <cp:revision>27</cp:revision>
  <dcterms:created xsi:type="dcterms:W3CDTF">2015-12-10T19:19:25Z</dcterms:created>
  <dcterms:modified xsi:type="dcterms:W3CDTF">2015-12-11T03:12:49Z</dcterms:modified>
</cp:coreProperties>
</file>