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3" r:id="rId8"/>
    <p:sldId id="261" r:id="rId9"/>
    <p:sldId id="269" r:id="rId10"/>
    <p:sldId id="264" r:id="rId11"/>
    <p:sldId id="262" r:id="rId12"/>
    <p:sldId id="265" r:id="rId13"/>
    <p:sldId id="266" r:id="rId14"/>
    <p:sldId id="267" r:id="rId15"/>
    <p:sldId id="277" r:id="rId16"/>
    <p:sldId id="278" r:id="rId17"/>
    <p:sldId id="279" r:id="rId18"/>
    <p:sldId id="280" r:id="rId19"/>
    <p:sldId id="281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8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7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53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41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48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7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6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0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5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6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4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FB04-BE8F-43CE-9B78-6BFE8359FC50}" type="datetimeFigureOut">
              <a:rPr lang="en-US" smtClean="0"/>
              <a:t>3/17/2017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78F996-9B74-4D24-A287-F0C88679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1119074"/>
            <a:ext cx="7766936" cy="1646302"/>
          </a:xfrm>
        </p:spPr>
        <p:txBody>
          <a:bodyPr/>
          <a:lstStyle/>
          <a:p>
            <a:pPr algn="ctr"/>
            <a:r>
              <a:rPr lang="en-US" sz="5500" b="1" dirty="0"/>
              <a:t>ADS MIDTERM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432063" cy="159459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Under the guidance of Professor Srikanth Krishnamurthy</a:t>
            </a:r>
          </a:p>
          <a:p>
            <a:pPr algn="ctr"/>
            <a:r>
              <a:rPr lang="en-US" dirty="0"/>
              <a:t>Team 6:</a:t>
            </a:r>
          </a:p>
          <a:p>
            <a:pPr algn="ctr"/>
            <a:r>
              <a:rPr lang="en-US" dirty="0" err="1"/>
              <a:t>Yamini</a:t>
            </a:r>
            <a:r>
              <a:rPr lang="en-US" dirty="0"/>
              <a:t> </a:t>
            </a:r>
            <a:r>
              <a:rPr lang="en-US" dirty="0" err="1"/>
              <a:t>Sehrawat</a:t>
            </a:r>
            <a:endParaRPr lang="en-US" dirty="0"/>
          </a:p>
          <a:p>
            <a:pPr algn="ctr"/>
            <a:r>
              <a:rPr lang="en-US" dirty="0" err="1"/>
              <a:t>Puneeth</a:t>
            </a:r>
            <a:r>
              <a:rPr lang="en-US" dirty="0"/>
              <a:t> Kumar</a:t>
            </a:r>
          </a:p>
          <a:p>
            <a:pPr algn="ctr"/>
            <a:r>
              <a:rPr lang="en-US" dirty="0"/>
              <a:t>Vaidehi Deshpande</a:t>
            </a:r>
          </a:p>
        </p:txBody>
      </p:sp>
    </p:spTree>
    <p:extLst>
      <p:ext uri="{BB962C8B-B14F-4D97-AF65-F5344CB8AC3E}">
        <p14:creationId xmlns:p14="http://schemas.microsoft.com/office/powerpoint/2010/main" val="95866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98783"/>
            <a:ext cx="934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Delinquency and Interest Rate by Year and State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0087" y="781878"/>
            <a:ext cx="8994913" cy="58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6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366" y="98270"/>
            <a:ext cx="859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Summarization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87896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Origination 1 year analysis: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61391" y="1497496"/>
            <a:ext cx="8627166" cy="46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01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366" y="98270"/>
            <a:ext cx="859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Summarization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87896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Origination 1 year analysis: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2197" y="1695945"/>
            <a:ext cx="8525021" cy="43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8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366" y="98270"/>
            <a:ext cx="859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Summarization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87896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1 year analysis: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02366" y="1774385"/>
            <a:ext cx="8722988" cy="465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1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378" y="1604156"/>
            <a:ext cx="6629547" cy="4972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2366" y="98270"/>
            <a:ext cx="859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Summarization Contd..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87896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1 year analysis:</a:t>
            </a:r>
          </a:p>
        </p:txBody>
      </p:sp>
    </p:spTree>
    <p:extLst>
      <p:ext uri="{BB962C8B-B14F-4D97-AF65-F5344CB8AC3E}">
        <p14:creationId xmlns:p14="http://schemas.microsoft.com/office/powerpoint/2010/main" val="300780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309489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575" y="1190753"/>
            <a:ext cx="70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Model Prediction and evaluation metrics:</a:t>
            </a:r>
          </a:p>
          <a:p>
            <a:r>
              <a:rPr lang="en-US" dirty="0"/>
              <a:t>(array([ 5.74995348,  5.62244285,  5.7265196 , ...,  6.00641581,</a:t>
            </a:r>
          </a:p>
          <a:p>
            <a:r>
              <a:rPr lang="en-US" dirty="0"/>
              <a:t>         6.07177263,  6.06140455]),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37" y="2773085"/>
            <a:ext cx="6001794" cy="93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6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Yamini\AppData\Local\Microsoft\Windows\INetCacheContent.Word\pred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64" y="3865075"/>
            <a:ext cx="3360420" cy="2607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Users\Yamini\AppData\Local\Microsoft\Windows\INetCacheContent.Word\Pred1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0" y="1238623"/>
            <a:ext cx="8581534" cy="26264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81354" y="309489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LINEAR REGRESSION VISUALIZATION</a:t>
            </a:r>
          </a:p>
        </p:txBody>
      </p:sp>
      <p:pic>
        <p:nvPicPr>
          <p:cNvPr id="5" name="Picture 4" descr="C:\Users\Yamini\AppData\Local\Microsoft\Windows\INetCacheContent.Word\pred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18" y="3512651"/>
            <a:ext cx="4831080" cy="2960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858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198" y="137211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FEATURE SELECTION</a:t>
            </a:r>
          </a:p>
        </p:txBody>
      </p:sp>
      <p:pic>
        <p:nvPicPr>
          <p:cNvPr id="3" name="Picture 2" descr="C:\Users\Yamini\AppData\Local\Microsoft\Windows\INetCacheContent.Word\Ol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77" y="3221502"/>
            <a:ext cx="7047914" cy="347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98" y="1140294"/>
            <a:ext cx="6858863" cy="454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97" y="1826947"/>
            <a:ext cx="6858863" cy="10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4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Yamini\AppData\Local\Microsoft\Windows\INetCacheContent.Word\OLS_graph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3" y="253219"/>
            <a:ext cx="8244840" cy="468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20" y="4937761"/>
            <a:ext cx="6858863" cy="17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2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198" y="137211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KNN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198" y="1285461"/>
            <a:ext cx="7166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RMSE : 0.36305893676002154</a:t>
            </a:r>
          </a:p>
          <a:p>
            <a:r>
              <a:rPr lang="en-US" dirty="0"/>
              <a:t>MAE: 28146139017554067</a:t>
            </a:r>
          </a:p>
          <a:p>
            <a:r>
              <a:rPr lang="en-US" dirty="0"/>
              <a:t>MAPE:  4.8163083099684156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1198" y="2618377"/>
            <a:ext cx="491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Neural Networks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98" y="2987709"/>
            <a:ext cx="6858863" cy="382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2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1" name="Group 10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3110" y="1060174"/>
            <a:ext cx="6044049" cy="4384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8129" y="165392"/>
            <a:ext cx="8596668" cy="58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Login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2082" y="1060174"/>
            <a:ext cx="3361066" cy="5261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have used requests module from python to create session and save username and password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will enter credentials at command line, the script will check if they are valid and proceed with further actions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credentials are incorrect or user account does not exist message will be displayed to user</a:t>
            </a:r>
          </a:p>
        </p:txBody>
      </p:sp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718174" y="5514535"/>
            <a:ext cx="5462683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10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309489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354" y="955820"/>
            <a:ext cx="931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algorithms on 13 features: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54" y="1497496"/>
            <a:ext cx="91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Output: (Q1 2006 for Training and Q2 2006 for Testing):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14" y="1971483"/>
            <a:ext cx="5600700" cy="482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1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309489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CLASSIFICATION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354" y="1146442"/>
            <a:ext cx="931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 Output: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505" y="1706397"/>
            <a:ext cx="4314452" cy="468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7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309489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CLASSIFICATION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354" y="1146442"/>
            <a:ext cx="931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 Output: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2"/>
          <a:stretch/>
        </p:blipFill>
        <p:spPr bwMode="auto">
          <a:xfrm>
            <a:off x="2862470" y="1706397"/>
            <a:ext cx="5145197" cy="4601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476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309489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CLASSIFICATION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354" y="826030"/>
            <a:ext cx="931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Selection:</a:t>
            </a:r>
          </a:p>
          <a:p>
            <a:r>
              <a:rPr lang="en-US" dirty="0"/>
              <a:t>4 Features selected Rankings: (Q1 2006):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472361"/>
            <a:ext cx="6927829" cy="125758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88"/>
          <a:stretch/>
        </p:blipFill>
        <p:spPr bwMode="auto">
          <a:xfrm>
            <a:off x="834845" y="2729948"/>
            <a:ext cx="3366135" cy="37941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55" y="2729948"/>
            <a:ext cx="3416935" cy="37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85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309489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CLASSIFICATION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354" y="826030"/>
            <a:ext cx="931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Selection:</a:t>
            </a:r>
          </a:p>
          <a:p>
            <a:r>
              <a:rPr lang="en-US" dirty="0"/>
              <a:t>5 Features selected Rankings and Outcomes: (Q1 2006):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472361"/>
            <a:ext cx="6858863" cy="61432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71" y="2330325"/>
            <a:ext cx="3710651" cy="408372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17" y="2330325"/>
            <a:ext cx="3718118" cy="408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60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91" y="2440484"/>
            <a:ext cx="6680835" cy="36468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1354" y="309489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CLASSIFICATION Contd..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54" y="1051820"/>
            <a:ext cx="9313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Selection:</a:t>
            </a:r>
          </a:p>
          <a:p>
            <a:r>
              <a:rPr lang="en-US" dirty="0"/>
              <a:t>5 Features selected Rankings and Outcomes: (Q1 2006):</a:t>
            </a:r>
          </a:p>
          <a:p>
            <a:r>
              <a:rPr lang="en-US" dirty="0"/>
              <a:t>Neural Net</a:t>
            </a:r>
          </a:p>
        </p:txBody>
      </p:sp>
    </p:spTree>
    <p:extLst>
      <p:ext uri="{BB962C8B-B14F-4D97-AF65-F5344CB8AC3E}">
        <p14:creationId xmlns:p14="http://schemas.microsoft.com/office/powerpoint/2010/main" val="168066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309489"/>
            <a:ext cx="918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CLASSIFICATION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354" y="1051820"/>
            <a:ext cx="9313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Selection:</a:t>
            </a:r>
          </a:p>
          <a:p>
            <a:r>
              <a:rPr lang="en-US" dirty="0"/>
              <a:t>3 Features selected Rankings and Outcomes: (Q1 2006):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1698151"/>
            <a:ext cx="7119211" cy="105181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39" y="2749970"/>
            <a:ext cx="4055165" cy="37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5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39687" y="225288"/>
            <a:ext cx="821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Interaction and File Download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522" y="1126435"/>
            <a:ext cx="9621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created an interactive session with user to ask what files need to be downloaded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can choose a specific year and perform summarization or summarize the entire dataset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1" y="3003745"/>
            <a:ext cx="7715250" cy="272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2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63" y="267286"/>
            <a:ext cx="9748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Handling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Missing Data and Cleaning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530" y="1272209"/>
            <a:ext cx="10257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Continuous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	Replace missing data by 0 – Monthly Performance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	Replace missing data values by mean or median</a:t>
            </a:r>
          </a:p>
          <a:p>
            <a:endParaRPr lang="en-US" sz="1600" dirty="0"/>
          </a:p>
          <a:p>
            <a:r>
              <a:rPr lang="en-US" sz="1600" dirty="0"/>
              <a:t>2. Categorical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	Replace missing values by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	Replace blank spaces by “NA”, “U” where applicable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10" y="3256904"/>
            <a:ext cx="57435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6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4698" y="98270"/>
            <a:ext cx="827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270" y="914400"/>
            <a:ext cx="970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Origination full dataset summary statistics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0505" y="1453530"/>
            <a:ext cx="9299355" cy="47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0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4698" y="98270"/>
            <a:ext cx="827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Summarization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15618"/>
            <a:ext cx="934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graph for average Interest per year: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4911" y="1361949"/>
            <a:ext cx="8737871" cy="49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4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15618"/>
            <a:ext cx="934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20 states based on total UPB 2005 onwards: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69842" y="1523999"/>
            <a:ext cx="9647583" cy="50358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4698" y="98270"/>
            <a:ext cx="827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Summarization Contd..</a:t>
            </a:r>
          </a:p>
        </p:txBody>
      </p:sp>
    </p:spTree>
    <p:extLst>
      <p:ext uri="{BB962C8B-B14F-4D97-AF65-F5344CB8AC3E}">
        <p14:creationId xmlns:p14="http://schemas.microsoft.com/office/powerpoint/2010/main" val="167435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24698" y="98270"/>
            <a:ext cx="827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Summarization Contd..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017" y="927652"/>
            <a:ext cx="95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Performance full dataset: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5083" y="1480035"/>
            <a:ext cx="9299917" cy="50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6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4698" y="98270"/>
            <a:ext cx="827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Summarization Contd..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017" y="927652"/>
            <a:ext cx="952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Performance full dataset Delinquency trends: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30327"/>
            <a:ext cx="8299937" cy="40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01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343</Words>
  <Application>Microsoft Office PowerPoint</Application>
  <PresentationFormat>Widescreen</PresentationFormat>
  <Paragraphs>75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Wingdings 3</vt:lpstr>
      <vt:lpstr>Facet</vt:lpstr>
      <vt:lpstr>ADS MIDTERM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MIDTERM PROJECT</dc:title>
  <dc:creator>Vaidehi Deshpande</dc:creator>
  <cp:lastModifiedBy>Vaidehi Deshpande</cp:lastModifiedBy>
  <cp:revision>58</cp:revision>
  <dcterms:created xsi:type="dcterms:W3CDTF">2017-03-17T23:06:06Z</dcterms:created>
  <dcterms:modified xsi:type="dcterms:W3CDTF">2017-03-18T03:45:33Z</dcterms:modified>
</cp:coreProperties>
</file>