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8"/>
    <p:restoredTop sz="94718"/>
  </p:normalViewPr>
  <p:slideViewPr>
    <p:cSldViewPr snapToGrid="0">
      <p:cViewPr>
        <p:scale>
          <a:sx n="120" d="100"/>
          <a:sy n="120" d="100"/>
        </p:scale>
        <p:origin x="-10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EF19-6CBF-F59F-E88B-331B6086F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DC43D-9F43-0959-0E97-9E20D9AEA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2394-4CD9-AA94-F623-FDD20142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4FDD-7D1C-7073-1EDD-25C3D020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48A51-AE98-3294-8961-14C369B7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46E1-45B5-C0FE-9E63-A1EB0049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123BA-B959-1641-8C8C-DE2E3C944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232E-DFA9-CF5A-9A0F-0B76259D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6A5F-42E7-2929-11DE-7FF1C992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3ED4E-AD5A-663F-1BC8-CEDBD958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9BB45-EB99-6BF9-5991-05D5BE878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5A60A-67BC-452F-0B21-8994E00E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5E85-545A-4723-1771-1DB85B82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3608-4771-02AF-67D1-3CE9526D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ACB8-2422-3BB3-4456-BF2F6085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B88C-2C58-CE73-AB97-A40DB62A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782A-FE5F-2B40-1480-1B571B31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0B77E-5402-A38A-8746-A6DA2DE0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3576-6009-A1D6-EC75-43FAB8B4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3381-CE7E-5A25-AF70-2E5B820F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B10E-2A59-55F8-035C-3D3BFF90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8D38-0524-4426-1E0F-4461A334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722B-4886-34F1-3C58-B9FE1457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11C3-E450-3550-8D78-ADFB9A61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D5C7-5D67-081D-107D-45F8FFE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7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6AB4-6C5A-4E52-2058-5B8BB341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FA87-7EF4-478A-C403-DA63771E6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9571D-9C59-E676-4383-22E537A47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3AAA7-6444-927F-8C08-C6925FA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D5392-4188-4843-890B-60766D5D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482DA-DE53-80D7-5C35-D7834C1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217C-5A41-FF9E-E7BC-0DA02EC7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C116D-EA1E-44B6-5EA3-456456EA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29660-75E9-D5E0-A51A-62C7B29A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FD407-D0A2-A43A-C4F4-58C477904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6CAA4-1A71-4D77-E523-5DE22EF8D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2AF8E-5413-15C3-EDAA-A1321DE6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C49BB-C9B0-77A7-98F0-3772396C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F7E12-8E84-9383-70D3-B30A9009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851-FBCF-9DA6-07E2-D62D5A25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583A5-5B25-B4A8-5188-2DB9C2CB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B57EA-DFA7-5B70-3D79-4E9B8F0C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D0C71-0133-52A3-5739-77195FB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5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A3545-0537-1301-B998-D07234E0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FF230-B053-9B23-1FB3-B707B110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71301-A733-D5F8-A35B-8D5E66E7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75C3-D8E1-53C5-7338-4E0ED124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AACD-7071-5F90-64BE-9E9DA84E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E3EF5-6C70-04B5-EC03-7BA3EF84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D837D-C33B-522E-1179-022AF0C9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8186F-AA7F-713A-1D61-498869AF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24B6C-65DC-F5BB-7232-66ED6882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9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CA7C-B9CB-F0E2-F273-37E9C845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206AC-C4E3-5DD5-91DC-3D070720D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82917-2D5F-0E06-FD13-36E0D539D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0B6D6-AC13-8CD4-60C7-C940F86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AD02-99A4-74DF-52DC-DB4CCB6B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DCB4-50FA-E605-724A-6165C0AB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9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731F-F019-E6C6-6973-15510734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6A291-DBF7-8ECC-34B4-6D4453CD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5F6E-D007-FD07-87A0-E57BFA6B5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0A6B-0149-044E-B48C-F3D7FC75AC77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65EF-43A2-E109-7796-C08BC9291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31C8-DBC6-D7E3-E0CA-2DDB0F2CC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8CA5-2531-B345-BC0A-82D8BA197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4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ey objects&#10;&#10;Description automatically generated with medium confidence">
            <a:extLst>
              <a:ext uri="{FF2B5EF4-FFF2-40B4-BE49-F238E27FC236}">
                <a16:creationId xmlns:a16="http://schemas.microsoft.com/office/drawing/2014/main" id="{C8C8867E-6E13-15CE-6E57-9C893B98A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89" y="1007075"/>
            <a:ext cx="7772400" cy="1716603"/>
          </a:xfrm>
          <a:prstGeom prst="rect">
            <a:avLst/>
          </a:prstGeom>
        </p:spPr>
      </p:pic>
      <p:pic>
        <p:nvPicPr>
          <p:cNvPr id="7" name="Picture 6" descr="A close-up of a symbol&#10;&#10;Description automatically generated">
            <a:extLst>
              <a:ext uri="{FF2B5EF4-FFF2-40B4-BE49-F238E27FC236}">
                <a16:creationId xmlns:a16="http://schemas.microsoft.com/office/drawing/2014/main" id="{E6D3EF5E-8BED-9BD5-2829-60C1A748D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589" y="3799360"/>
            <a:ext cx="7772400" cy="173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0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8C1021F-9FCC-0D26-8FCF-2E1BC3B39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01173"/>
            <a:ext cx="7772400" cy="58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2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2B9058-1C04-4CF4-01B3-8578F631C30E}"/>
              </a:ext>
            </a:extLst>
          </p:cNvPr>
          <p:cNvGrpSpPr/>
          <p:nvPr/>
        </p:nvGrpSpPr>
        <p:grpSpPr>
          <a:xfrm>
            <a:off x="1532013" y="502414"/>
            <a:ext cx="7772400" cy="5853171"/>
            <a:chOff x="1532013" y="502414"/>
            <a:chExt cx="7772400" cy="5853171"/>
          </a:xfrm>
        </p:grpSpPr>
        <p:pic>
          <p:nvPicPr>
            <p:cNvPr id="3" name="Picture 2" descr="A black and white background with black objects&#10;&#10;Description automatically generated with medium confidence">
              <a:extLst>
                <a:ext uri="{FF2B5EF4-FFF2-40B4-BE49-F238E27FC236}">
                  <a16:creationId xmlns:a16="http://schemas.microsoft.com/office/drawing/2014/main" id="{F71C0D8C-2323-E62D-39CD-4621EBEE1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2013" y="502414"/>
              <a:ext cx="7772400" cy="585317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477130-F58A-97CF-B2BA-EF399CBBE51B}"/>
                </a:ext>
              </a:extLst>
            </p:cNvPr>
            <p:cNvSpPr/>
            <p:nvPr/>
          </p:nvSpPr>
          <p:spPr>
            <a:xfrm>
              <a:off x="3168502" y="5092995"/>
              <a:ext cx="542261" cy="563526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05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5293F3D6-BE58-9C9B-F4C3-CF0BD918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432050"/>
            <a:ext cx="4610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2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CF875719-7C1E-5B7A-3F6D-42BE2451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756979"/>
            <a:ext cx="6057900" cy="2260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4084E96-6A8F-B31D-F2AB-FB18FFF9E56C}"/>
              </a:ext>
            </a:extLst>
          </p:cNvPr>
          <p:cNvGrpSpPr/>
          <p:nvPr/>
        </p:nvGrpSpPr>
        <p:grpSpPr>
          <a:xfrm>
            <a:off x="3163037" y="3840421"/>
            <a:ext cx="5699350" cy="1885508"/>
            <a:chOff x="3163037" y="3840421"/>
            <a:chExt cx="5699350" cy="18855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E6B411-B307-C497-EFCD-0B6B43043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3084474" y="3918985"/>
              <a:ext cx="1885507" cy="172838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6FDA33-3B41-481C-9E7D-4E749A28421B}"/>
                </a:ext>
              </a:extLst>
            </p:cNvPr>
            <p:cNvCxnSpPr/>
            <p:nvPr/>
          </p:nvCxnSpPr>
          <p:spPr>
            <a:xfrm>
              <a:off x="5305647" y="4795284"/>
              <a:ext cx="1414130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42BDDC-1220-920B-FFEF-E766774DE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7055443" y="3918984"/>
              <a:ext cx="1885507" cy="1728381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63E23A-47DB-0AF3-7A7A-D5D78700C789}"/>
                </a:ext>
              </a:extLst>
            </p:cNvPr>
            <p:cNvSpPr/>
            <p:nvPr/>
          </p:nvSpPr>
          <p:spPr>
            <a:xfrm>
              <a:off x="8144539" y="4327453"/>
              <a:ext cx="499730" cy="499730"/>
            </a:xfrm>
            <a:prstGeom prst="ellipse">
              <a:avLst/>
            </a:prstGeom>
            <a:solidFill>
              <a:srgbClr val="0080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F74CC8-B531-FF2E-28B6-F3D33B35284C}"/>
                </a:ext>
              </a:extLst>
            </p:cNvPr>
            <p:cNvSpPr/>
            <p:nvPr/>
          </p:nvSpPr>
          <p:spPr>
            <a:xfrm>
              <a:off x="7414437" y="4958318"/>
              <a:ext cx="499730" cy="499730"/>
            </a:xfrm>
            <a:prstGeom prst="ellipse">
              <a:avLst/>
            </a:prstGeom>
            <a:solidFill>
              <a:srgbClr val="0080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60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D17F8-5A88-154A-3A20-ED7587F0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99" y="2214673"/>
            <a:ext cx="3467100" cy="876300"/>
          </a:xfrm>
          <a:prstGeom prst="rect">
            <a:avLst/>
          </a:prstGeom>
        </p:spPr>
      </p:pic>
      <p:pic>
        <p:nvPicPr>
          <p:cNvPr id="4" name="Graphic 3" descr="Cursor outline">
            <a:extLst>
              <a:ext uri="{FF2B5EF4-FFF2-40B4-BE49-F238E27FC236}">
                <a16:creationId xmlns:a16="http://schemas.microsoft.com/office/drawing/2014/main" id="{FC9738B8-8016-1A27-55C7-A05331526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9559" y="3652284"/>
            <a:ext cx="331381" cy="331381"/>
          </a:xfrm>
          <a:prstGeom prst="rect">
            <a:avLst/>
          </a:prstGeom>
        </p:spPr>
      </p:pic>
      <p:pic>
        <p:nvPicPr>
          <p:cNvPr id="6" name="Picture 5" descr="A white arrow pointing at something&#10;&#10;Description automatically generated">
            <a:extLst>
              <a:ext uri="{FF2B5EF4-FFF2-40B4-BE49-F238E27FC236}">
                <a16:creationId xmlns:a16="http://schemas.microsoft.com/office/drawing/2014/main" id="{C96EC2A5-BD81-D84F-AD5C-A0ABAEBA2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945" y="2691136"/>
            <a:ext cx="414228" cy="41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Audrey Liu</dc:creator>
  <cp:lastModifiedBy>Audrey Liu</cp:lastModifiedBy>
  <cp:revision>1</cp:revision>
  <dcterms:created xsi:type="dcterms:W3CDTF">2023-10-18T16:49:42Z</dcterms:created>
  <dcterms:modified xsi:type="dcterms:W3CDTF">2023-10-18T19:00:11Z</dcterms:modified>
</cp:coreProperties>
</file>