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0" r:id="rId2"/>
  </p:sldMasterIdLst>
  <p:notesMasterIdLst>
    <p:notesMasterId r:id="rId21"/>
  </p:notesMasterIdLst>
  <p:sldIdLst>
    <p:sldId id="257" r:id="rId3"/>
    <p:sldId id="256" r:id="rId4"/>
    <p:sldId id="258" r:id="rId5"/>
    <p:sldId id="259" r:id="rId6"/>
    <p:sldId id="260" r:id="rId7"/>
    <p:sldId id="275" r:id="rId8"/>
    <p:sldId id="276" r:id="rId9"/>
    <p:sldId id="264" r:id="rId10"/>
    <p:sldId id="274" r:id="rId11"/>
    <p:sldId id="262" r:id="rId12"/>
    <p:sldId id="265" r:id="rId13"/>
    <p:sldId id="266" r:id="rId14"/>
    <p:sldId id="267" r:id="rId15"/>
    <p:sldId id="268"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D9FF"/>
    <a:srgbClr val="CC8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6667" autoAdjust="0"/>
  </p:normalViewPr>
  <p:slideViewPr>
    <p:cSldViewPr>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81CE47-50C8-4318-B205-9A324958F21F}" type="doc">
      <dgm:prSet loTypeId="urn:microsoft.com/office/officeart/2005/8/layout/radial5" loCatId="cycle" qsTypeId="urn:microsoft.com/office/officeart/2005/8/quickstyle/3d2" qsCatId="3D" csTypeId="urn:microsoft.com/office/officeart/2005/8/colors/colorful5" csCatId="colorful" phldr="1"/>
      <dgm:spPr/>
      <dgm:t>
        <a:bodyPr/>
        <a:lstStyle/>
        <a:p>
          <a:endParaRPr lang="es-ES"/>
        </a:p>
      </dgm:t>
    </dgm:pt>
    <dgm:pt modelId="{703842F0-5B92-4A84-8209-E8CE47D45093}">
      <dgm:prSet phldrT="[Texto]" custT="1"/>
      <dgm:spPr/>
      <dgm:t>
        <a:bodyPr/>
        <a:lstStyle/>
        <a:p>
          <a:r>
            <a:rPr lang="es-ES" sz="1400" b="1" smtClean="0">
              <a:solidFill>
                <a:schemeClr val="tx1"/>
              </a:solidFill>
              <a:effectLst>
                <a:outerShdw blurRad="38100" dist="38100" dir="2700000" algn="tl">
                  <a:srgbClr val="000000">
                    <a:alpha val="43137"/>
                  </a:srgbClr>
                </a:outerShdw>
              </a:effectLst>
            </a:rPr>
            <a:t>Investigación de campo</a:t>
          </a:r>
          <a:endParaRPr lang="es-ES" sz="1400" b="1" dirty="0">
            <a:solidFill>
              <a:schemeClr val="tx1"/>
            </a:solidFill>
            <a:effectLst>
              <a:outerShdw blurRad="38100" dist="38100" dir="2700000" algn="tl">
                <a:srgbClr val="000000">
                  <a:alpha val="43137"/>
                </a:srgbClr>
              </a:outerShdw>
            </a:effectLst>
          </a:endParaRPr>
        </a:p>
      </dgm:t>
    </dgm:pt>
    <dgm:pt modelId="{7408002E-CC1F-44EB-8C39-4BE976ABFEDB}" type="parTrans" cxnId="{DEDD93BB-EBF9-4FE5-8369-A3385F1B2396}">
      <dgm:prSet/>
      <dgm:spPr/>
      <dgm:t>
        <a:bodyPr/>
        <a:lstStyle/>
        <a:p>
          <a:endParaRPr lang="es-ES" sz="2000" b="1">
            <a:solidFill>
              <a:schemeClr val="tx1"/>
            </a:solidFill>
            <a:effectLst>
              <a:outerShdw blurRad="38100" dist="38100" dir="2700000" algn="tl">
                <a:srgbClr val="000000">
                  <a:alpha val="43137"/>
                </a:srgbClr>
              </a:outerShdw>
            </a:effectLst>
          </a:endParaRPr>
        </a:p>
      </dgm:t>
    </dgm:pt>
    <dgm:pt modelId="{4656D405-FAB8-407B-B064-FE95B2796B33}" type="sibTrans" cxnId="{DEDD93BB-EBF9-4FE5-8369-A3385F1B2396}">
      <dgm:prSet/>
      <dgm:spPr/>
      <dgm:t>
        <a:bodyPr/>
        <a:lstStyle/>
        <a:p>
          <a:endParaRPr lang="es-ES" sz="2000" b="1">
            <a:solidFill>
              <a:schemeClr val="tx1"/>
            </a:solidFill>
            <a:effectLst>
              <a:outerShdw blurRad="38100" dist="38100" dir="2700000" algn="tl">
                <a:srgbClr val="000000">
                  <a:alpha val="43137"/>
                </a:srgbClr>
              </a:outerShdw>
            </a:effectLst>
          </a:endParaRPr>
        </a:p>
      </dgm:t>
    </dgm:pt>
    <dgm:pt modelId="{85AE1245-FF5A-4CA0-B7BE-B254B7122768}">
      <dgm:prSet phldrT="[Texto]" custT="1"/>
      <dgm:spPr/>
      <dgm:t>
        <a:bodyPr/>
        <a:lstStyle/>
        <a:p>
          <a:r>
            <a:rPr lang="es-ES" sz="1400" b="1" smtClean="0">
              <a:solidFill>
                <a:schemeClr val="tx1"/>
              </a:solidFill>
              <a:effectLst>
                <a:outerShdw blurRad="38100" dist="38100" dir="2700000" algn="tl">
                  <a:srgbClr val="000000">
                    <a:alpha val="43137"/>
                  </a:srgbClr>
                </a:outerShdw>
              </a:effectLst>
            </a:rPr>
            <a:t>Entrevistas</a:t>
          </a:r>
          <a:endParaRPr lang="es-ES" sz="1400" b="1" dirty="0">
            <a:solidFill>
              <a:schemeClr val="tx1"/>
            </a:solidFill>
            <a:effectLst>
              <a:outerShdw blurRad="38100" dist="38100" dir="2700000" algn="tl">
                <a:srgbClr val="000000">
                  <a:alpha val="43137"/>
                </a:srgbClr>
              </a:outerShdw>
            </a:effectLst>
          </a:endParaRPr>
        </a:p>
      </dgm:t>
    </dgm:pt>
    <dgm:pt modelId="{2221145C-EE75-4010-87F5-A1AF4DDD1E3B}" type="parTrans" cxnId="{187B6A82-7621-4624-8F4D-64F2EC0ACA84}">
      <dgm:prSet custT="1"/>
      <dgm:spPr/>
      <dgm:t>
        <a:bodyPr/>
        <a:lstStyle/>
        <a:p>
          <a:endParaRPr lang="es-ES" sz="1000" b="1">
            <a:solidFill>
              <a:schemeClr val="tx1"/>
            </a:solidFill>
            <a:effectLst>
              <a:outerShdw blurRad="38100" dist="38100" dir="2700000" algn="tl">
                <a:srgbClr val="000000">
                  <a:alpha val="43137"/>
                </a:srgbClr>
              </a:outerShdw>
            </a:effectLst>
          </a:endParaRPr>
        </a:p>
      </dgm:t>
    </dgm:pt>
    <dgm:pt modelId="{4D414484-F016-4831-B1E2-682D631888FE}" type="sibTrans" cxnId="{187B6A82-7621-4624-8F4D-64F2EC0ACA84}">
      <dgm:prSet/>
      <dgm:spPr/>
      <dgm:t>
        <a:bodyPr/>
        <a:lstStyle/>
        <a:p>
          <a:endParaRPr lang="es-ES" sz="2000" b="1">
            <a:solidFill>
              <a:schemeClr val="tx1"/>
            </a:solidFill>
            <a:effectLst>
              <a:outerShdw blurRad="38100" dist="38100" dir="2700000" algn="tl">
                <a:srgbClr val="000000">
                  <a:alpha val="43137"/>
                </a:srgbClr>
              </a:outerShdw>
            </a:effectLst>
          </a:endParaRPr>
        </a:p>
      </dgm:t>
    </dgm:pt>
    <dgm:pt modelId="{11ED83C5-F5D6-4437-B5F2-29EB611CC28C}">
      <dgm:prSet phldrT="[Texto]" custT="1"/>
      <dgm:spPr/>
      <dgm:t>
        <a:bodyPr/>
        <a:lstStyle/>
        <a:p>
          <a:r>
            <a:rPr lang="es-ES" sz="1400" b="1" smtClean="0">
              <a:solidFill>
                <a:schemeClr val="tx1"/>
              </a:solidFill>
              <a:effectLst>
                <a:outerShdw blurRad="38100" dist="38100" dir="2700000" algn="tl">
                  <a:srgbClr val="000000">
                    <a:alpha val="43137"/>
                  </a:srgbClr>
                </a:outerShdw>
              </a:effectLst>
            </a:rPr>
            <a:t>Medición  de  parámetros de investigación</a:t>
          </a:r>
          <a:endParaRPr lang="es-ES" sz="1400" b="1" dirty="0">
            <a:solidFill>
              <a:schemeClr val="tx1"/>
            </a:solidFill>
            <a:effectLst>
              <a:outerShdw blurRad="38100" dist="38100" dir="2700000" algn="tl">
                <a:srgbClr val="000000">
                  <a:alpha val="43137"/>
                </a:srgbClr>
              </a:outerShdw>
            </a:effectLst>
          </a:endParaRPr>
        </a:p>
      </dgm:t>
    </dgm:pt>
    <dgm:pt modelId="{534464EF-7723-4045-BBEB-AF6A644962AE}" type="parTrans" cxnId="{363C1627-4AE8-4811-9D54-9CA6CB0A4ABD}">
      <dgm:prSet custT="1"/>
      <dgm:spPr/>
      <dgm:t>
        <a:bodyPr/>
        <a:lstStyle/>
        <a:p>
          <a:endParaRPr lang="es-ES" sz="1000" b="1">
            <a:solidFill>
              <a:schemeClr val="tx1"/>
            </a:solidFill>
            <a:effectLst>
              <a:outerShdw blurRad="38100" dist="38100" dir="2700000" algn="tl">
                <a:srgbClr val="000000">
                  <a:alpha val="43137"/>
                </a:srgbClr>
              </a:outerShdw>
            </a:effectLst>
          </a:endParaRPr>
        </a:p>
      </dgm:t>
    </dgm:pt>
    <dgm:pt modelId="{55C0E75D-FAF1-4AF4-AE89-DE396B310828}" type="sibTrans" cxnId="{363C1627-4AE8-4811-9D54-9CA6CB0A4ABD}">
      <dgm:prSet/>
      <dgm:spPr/>
      <dgm:t>
        <a:bodyPr/>
        <a:lstStyle/>
        <a:p>
          <a:endParaRPr lang="es-ES" sz="2000" b="1">
            <a:solidFill>
              <a:schemeClr val="tx1"/>
            </a:solidFill>
            <a:effectLst>
              <a:outerShdw blurRad="38100" dist="38100" dir="2700000" algn="tl">
                <a:srgbClr val="000000">
                  <a:alpha val="43137"/>
                </a:srgbClr>
              </a:outerShdw>
            </a:effectLst>
          </a:endParaRPr>
        </a:p>
      </dgm:t>
    </dgm:pt>
    <dgm:pt modelId="{9FF5D6D9-2667-4D40-A22D-28E4E3EE688C}">
      <dgm:prSet phldrT="[Texto]" custT="1"/>
      <dgm:spPr/>
      <dgm:t>
        <a:bodyPr/>
        <a:lstStyle/>
        <a:p>
          <a:r>
            <a:rPr lang="es-ES" sz="1400" b="1" dirty="0" smtClean="0">
              <a:solidFill>
                <a:schemeClr val="tx1"/>
              </a:solidFill>
              <a:effectLst>
                <a:outerShdw blurRad="38100" dist="38100" dir="2700000" algn="tl">
                  <a:srgbClr val="000000">
                    <a:alpha val="43137"/>
                  </a:srgbClr>
                </a:outerShdw>
              </a:effectLst>
            </a:rPr>
            <a:t>Observación del manejo de datos actual</a:t>
          </a:r>
          <a:endParaRPr lang="es-ES" sz="1400" b="1" dirty="0">
            <a:solidFill>
              <a:schemeClr val="tx1"/>
            </a:solidFill>
            <a:effectLst>
              <a:outerShdw blurRad="38100" dist="38100" dir="2700000" algn="tl">
                <a:srgbClr val="000000">
                  <a:alpha val="43137"/>
                </a:srgbClr>
              </a:outerShdw>
            </a:effectLst>
          </a:endParaRPr>
        </a:p>
      </dgm:t>
    </dgm:pt>
    <dgm:pt modelId="{AE2459B9-06A4-49EE-B46C-164BECDE4A77}" type="parTrans" cxnId="{45AB57A6-CB88-49E5-8BC6-CD8540F9F887}">
      <dgm:prSet custT="1"/>
      <dgm:spPr/>
      <dgm:t>
        <a:bodyPr/>
        <a:lstStyle/>
        <a:p>
          <a:endParaRPr lang="es-ES" sz="1000" b="1">
            <a:solidFill>
              <a:schemeClr val="tx1"/>
            </a:solidFill>
            <a:effectLst>
              <a:outerShdw blurRad="38100" dist="38100" dir="2700000" algn="tl">
                <a:srgbClr val="000000">
                  <a:alpha val="43137"/>
                </a:srgbClr>
              </a:outerShdw>
            </a:effectLst>
          </a:endParaRPr>
        </a:p>
      </dgm:t>
    </dgm:pt>
    <dgm:pt modelId="{0BCD6E20-DF8A-4EB4-A682-CDF438258B34}" type="sibTrans" cxnId="{45AB57A6-CB88-49E5-8BC6-CD8540F9F887}">
      <dgm:prSet/>
      <dgm:spPr/>
      <dgm:t>
        <a:bodyPr/>
        <a:lstStyle/>
        <a:p>
          <a:endParaRPr lang="es-ES" sz="2000" b="1">
            <a:solidFill>
              <a:schemeClr val="tx1"/>
            </a:solidFill>
            <a:effectLst>
              <a:outerShdw blurRad="38100" dist="38100" dir="2700000" algn="tl">
                <a:srgbClr val="000000">
                  <a:alpha val="43137"/>
                </a:srgbClr>
              </a:outerShdw>
            </a:effectLst>
          </a:endParaRPr>
        </a:p>
      </dgm:t>
    </dgm:pt>
    <dgm:pt modelId="{EC18BC43-5C64-4310-A232-375097EAA13A}">
      <dgm:prSet phldrT="[Texto]" custT="1"/>
      <dgm:spPr/>
      <dgm:t>
        <a:bodyPr/>
        <a:lstStyle/>
        <a:p>
          <a:r>
            <a:rPr lang="es-ES" sz="1400" b="1" smtClean="0">
              <a:solidFill>
                <a:schemeClr val="tx1"/>
              </a:solidFill>
              <a:effectLst>
                <a:outerShdw blurRad="38100" dist="38100" dir="2700000" algn="tl">
                  <a:srgbClr val="000000">
                    <a:alpha val="43137"/>
                  </a:srgbClr>
                </a:outerShdw>
              </a:effectLst>
            </a:rPr>
            <a:t>Cuestionarios</a:t>
          </a:r>
          <a:endParaRPr lang="es-ES" sz="1400" b="1" dirty="0">
            <a:solidFill>
              <a:schemeClr val="tx1"/>
            </a:solidFill>
            <a:effectLst>
              <a:outerShdw blurRad="38100" dist="38100" dir="2700000" algn="tl">
                <a:srgbClr val="000000">
                  <a:alpha val="43137"/>
                </a:srgbClr>
              </a:outerShdw>
            </a:effectLst>
          </a:endParaRPr>
        </a:p>
      </dgm:t>
    </dgm:pt>
    <dgm:pt modelId="{A74B7E63-E51E-46B8-8938-44347CAC1744}" type="sibTrans" cxnId="{08D6D385-66FF-4379-BD5F-C03B1D98B073}">
      <dgm:prSet/>
      <dgm:spPr/>
      <dgm:t>
        <a:bodyPr/>
        <a:lstStyle/>
        <a:p>
          <a:endParaRPr lang="es-ES" sz="2000" b="1">
            <a:solidFill>
              <a:schemeClr val="tx1"/>
            </a:solidFill>
            <a:effectLst>
              <a:outerShdw blurRad="38100" dist="38100" dir="2700000" algn="tl">
                <a:srgbClr val="000000">
                  <a:alpha val="43137"/>
                </a:srgbClr>
              </a:outerShdw>
            </a:effectLst>
          </a:endParaRPr>
        </a:p>
      </dgm:t>
    </dgm:pt>
    <dgm:pt modelId="{C3EA477F-385B-48FC-965A-B414E26E4A3A}" type="parTrans" cxnId="{08D6D385-66FF-4379-BD5F-C03B1D98B073}">
      <dgm:prSet custT="1"/>
      <dgm:spPr/>
      <dgm:t>
        <a:bodyPr/>
        <a:lstStyle/>
        <a:p>
          <a:endParaRPr lang="es-ES" sz="1000" b="1">
            <a:solidFill>
              <a:schemeClr val="tx1"/>
            </a:solidFill>
            <a:effectLst>
              <a:outerShdw blurRad="38100" dist="38100" dir="2700000" algn="tl">
                <a:srgbClr val="000000">
                  <a:alpha val="43137"/>
                </a:srgbClr>
              </a:outerShdw>
            </a:effectLst>
          </a:endParaRPr>
        </a:p>
      </dgm:t>
    </dgm:pt>
    <dgm:pt modelId="{31F556D9-69B6-4C5B-BCF1-BD8398F388EF}" type="pres">
      <dgm:prSet presAssocID="{7081CE47-50C8-4318-B205-9A324958F21F}" presName="Name0" presStyleCnt="0">
        <dgm:presLayoutVars>
          <dgm:chMax val="1"/>
          <dgm:dir/>
          <dgm:animLvl val="ctr"/>
          <dgm:resizeHandles val="exact"/>
        </dgm:presLayoutVars>
      </dgm:prSet>
      <dgm:spPr/>
      <dgm:t>
        <a:bodyPr/>
        <a:lstStyle/>
        <a:p>
          <a:endParaRPr lang="es-SV"/>
        </a:p>
      </dgm:t>
    </dgm:pt>
    <dgm:pt modelId="{EC8990FF-0364-4E9C-920D-9576EC0FE8C0}" type="pres">
      <dgm:prSet presAssocID="{703842F0-5B92-4A84-8209-E8CE47D45093}" presName="centerShape" presStyleLbl="node0" presStyleIdx="0" presStyleCnt="1" custScaleX="131888" custScaleY="122687"/>
      <dgm:spPr/>
      <dgm:t>
        <a:bodyPr/>
        <a:lstStyle/>
        <a:p>
          <a:endParaRPr lang="es-SV"/>
        </a:p>
      </dgm:t>
    </dgm:pt>
    <dgm:pt modelId="{70062882-ECDA-4F83-9F79-E4E3D38FD654}" type="pres">
      <dgm:prSet presAssocID="{2221145C-EE75-4010-87F5-A1AF4DDD1E3B}" presName="parTrans" presStyleLbl="sibTrans2D1" presStyleIdx="0" presStyleCnt="4"/>
      <dgm:spPr/>
      <dgm:t>
        <a:bodyPr/>
        <a:lstStyle/>
        <a:p>
          <a:endParaRPr lang="es-SV"/>
        </a:p>
      </dgm:t>
    </dgm:pt>
    <dgm:pt modelId="{72858602-EED6-4916-96E6-075553C8171B}" type="pres">
      <dgm:prSet presAssocID="{2221145C-EE75-4010-87F5-A1AF4DDD1E3B}" presName="connectorText" presStyleLbl="sibTrans2D1" presStyleIdx="0" presStyleCnt="4"/>
      <dgm:spPr/>
      <dgm:t>
        <a:bodyPr/>
        <a:lstStyle/>
        <a:p>
          <a:endParaRPr lang="es-SV"/>
        </a:p>
      </dgm:t>
    </dgm:pt>
    <dgm:pt modelId="{A33C627B-76F7-4D88-A068-36B9456671CC}" type="pres">
      <dgm:prSet presAssocID="{85AE1245-FF5A-4CA0-B7BE-B254B7122768}" presName="node" presStyleLbl="node1" presStyleIdx="0" presStyleCnt="4">
        <dgm:presLayoutVars>
          <dgm:bulletEnabled val="1"/>
        </dgm:presLayoutVars>
      </dgm:prSet>
      <dgm:spPr/>
      <dgm:t>
        <a:bodyPr/>
        <a:lstStyle/>
        <a:p>
          <a:endParaRPr lang="es-SV"/>
        </a:p>
      </dgm:t>
    </dgm:pt>
    <dgm:pt modelId="{5027CBE4-2CF1-4D36-819E-F05E90D18A31}" type="pres">
      <dgm:prSet presAssocID="{534464EF-7723-4045-BBEB-AF6A644962AE}" presName="parTrans" presStyleLbl="sibTrans2D1" presStyleIdx="1" presStyleCnt="4"/>
      <dgm:spPr/>
      <dgm:t>
        <a:bodyPr/>
        <a:lstStyle/>
        <a:p>
          <a:endParaRPr lang="es-SV"/>
        </a:p>
      </dgm:t>
    </dgm:pt>
    <dgm:pt modelId="{E621B86A-6633-4BA2-B255-815363AAB3E4}" type="pres">
      <dgm:prSet presAssocID="{534464EF-7723-4045-BBEB-AF6A644962AE}" presName="connectorText" presStyleLbl="sibTrans2D1" presStyleIdx="1" presStyleCnt="4"/>
      <dgm:spPr/>
      <dgm:t>
        <a:bodyPr/>
        <a:lstStyle/>
        <a:p>
          <a:endParaRPr lang="es-SV"/>
        </a:p>
      </dgm:t>
    </dgm:pt>
    <dgm:pt modelId="{D0EB50F3-E6C7-4952-A0F0-00B8EB559F22}" type="pres">
      <dgm:prSet presAssocID="{11ED83C5-F5D6-4437-B5F2-29EB611CC28C}" presName="node" presStyleLbl="node1" presStyleIdx="1" presStyleCnt="4" custScaleX="116298" custScaleY="119512" custRadScaleRad="123417">
        <dgm:presLayoutVars>
          <dgm:bulletEnabled val="1"/>
        </dgm:presLayoutVars>
      </dgm:prSet>
      <dgm:spPr/>
      <dgm:t>
        <a:bodyPr/>
        <a:lstStyle/>
        <a:p>
          <a:endParaRPr lang="es-SV"/>
        </a:p>
      </dgm:t>
    </dgm:pt>
    <dgm:pt modelId="{3FDC0852-1823-4486-A98F-563D70625DD1}" type="pres">
      <dgm:prSet presAssocID="{AE2459B9-06A4-49EE-B46C-164BECDE4A77}" presName="parTrans" presStyleLbl="sibTrans2D1" presStyleIdx="2" presStyleCnt="4"/>
      <dgm:spPr/>
      <dgm:t>
        <a:bodyPr/>
        <a:lstStyle/>
        <a:p>
          <a:endParaRPr lang="es-SV"/>
        </a:p>
      </dgm:t>
    </dgm:pt>
    <dgm:pt modelId="{664CE251-A6EC-43B9-8355-D1AADA416438}" type="pres">
      <dgm:prSet presAssocID="{AE2459B9-06A4-49EE-B46C-164BECDE4A77}" presName="connectorText" presStyleLbl="sibTrans2D1" presStyleIdx="2" presStyleCnt="4"/>
      <dgm:spPr/>
      <dgm:t>
        <a:bodyPr/>
        <a:lstStyle/>
        <a:p>
          <a:endParaRPr lang="es-SV"/>
        </a:p>
      </dgm:t>
    </dgm:pt>
    <dgm:pt modelId="{E47CC206-F124-455C-AF43-9E69F022DA6F}" type="pres">
      <dgm:prSet presAssocID="{9FF5D6D9-2667-4D40-A22D-28E4E3EE688C}" presName="node" presStyleLbl="node1" presStyleIdx="2" presStyleCnt="4" custScaleX="116795" custScaleY="116936">
        <dgm:presLayoutVars>
          <dgm:bulletEnabled val="1"/>
        </dgm:presLayoutVars>
      </dgm:prSet>
      <dgm:spPr/>
      <dgm:t>
        <a:bodyPr/>
        <a:lstStyle/>
        <a:p>
          <a:endParaRPr lang="es-SV"/>
        </a:p>
      </dgm:t>
    </dgm:pt>
    <dgm:pt modelId="{8E69C31E-35AB-44FB-B66F-C7418BDA7557}" type="pres">
      <dgm:prSet presAssocID="{C3EA477F-385B-48FC-965A-B414E26E4A3A}" presName="parTrans" presStyleLbl="sibTrans2D1" presStyleIdx="3" presStyleCnt="4"/>
      <dgm:spPr/>
      <dgm:t>
        <a:bodyPr/>
        <a:lstStyle/>
        <a:p>
          <a:endParaRPr lang="es-SV"/>
        </a:p>
      </dgm:t>
    </dgm:pt>
    <dgm:pt modelId="{D8D8B76A-59F8-4583-B5F5-93D0FD99E150}" type="pres">
      <dgm:prSet presAssocID="{C3EA477F-385B-48FC-965A-B414E26E4A3A}" presName="connectorText" presStyleLbl="sibTrans2D1" presStyleIdx="3" presStyleCnt="4"/>
      <dgm:spPr/>
      <dgm:t>
        <a:bodyPr/>
        <a:lstStyle/>
        <a:p>
          <a:endParaRPr lang="es-SV"/>
        </a:p>
      </dgm:t>
    </dgm:pt>
    <dgm:pt modelId="{24BF4F02-90F5-4FF5-ACAA-302BAB6F89E4}" type="pres">
      <dgm:prSet presAssocID="{EC18BC43-5C64-4310-A232-375097EAA13A}" presName="node" presStyleLbl="node1" presStyleIdx="3" presStyleCnt="4" custScaleX="119013" custScaleY="111044" custRadScaleRad="123417">
        <dgm:presLayoutVars>
          <dgm:bulletEnabled val="1"/>
        </dgm:presLayoutVars>
      </dgm:prSet>
      <dgm:spPr/>
      <dgm:t>
        <a:bodyPr/>
        <a:lstStyle/>
        <a:p>
          <a:endParaRPr lang="es-ES"/>
        </a:p>
      </dgm:t>
    </dgm:pt>
  </dgm:ptLst>
  <dgm:cxnLst>
    <dgm:cxn modelId="{E186F171-F1DF-4A01-AD19-B63635168BDA}" type="presOf" srcId="{703842F0-5B92-4A84-8209-E8CE47D45093}" destId="{EC8990FF-0364-4E9C-920D-9576EC0FE8C0}" srcOrd="0" destOrd="0" presId="urn:microsoft.com/office/officeart/2005/8/layout/radial5"/>
    <dgm:cxn modelId="{187B6A82-7621-4624-8F4D-64F2EC0ACA84}" srcId="{703842F0-5B92-4A84-8209-E8CE47D45093}" destId="{85AE1245-FF5A-4CA0-B7BE-B254B7122768}" srcOrd="0" destOrd="0" parTransId="{2221145C-EE75-4010-87F5-A1AF4DDD1E3B}" sibTransId="{4D414484-F016-4831-B1E2-682D631888FE}"/>
    <dgm:cxn modelId="{375709CA-874E-4DAB-BFAB-1FE3F2FD97BF}" type="presOf" srcId="{534464EF-7723-4045-BBEB-AF6A644962AE}" destId="{E621B86A-6633-4BA2-B255-815363AAB3E4}" srcOrd="1" destOrd="0" presId="urn:microsoft.com/office/officeart/2005/8/layout/radial5"/>
    <dgm:cxn modelId="{5EF27875-5F47-4EFC-A4F0-F9F15085B2FA}" type="presOf" srcId="{AE2459B9-06A4-49EE-B46C-164BECDE4A77}" destId="{664CE251-A6EC-43B9-8355-D1AADA416438}" srcOrd="1" destOrd="0" presId="urn:microsoft.com/office/officeart/2005/8/layout/radial5"/>
    <dgm:cxn modelId="{558F64C0-87C5-4759-A038-77C43BB61439}" type="presOf" srcId="{534464EF-7723-4045-BBEB-AF6A644962AE}" destId="{5027CBE4-2CF1-4D36-819E-F05E90D18A31}" srcOrd="0" destOrd="0" presId="urn:microsoft.com/office/officeart/2005/8/layout/radial5"/>
    <dgm:cxn modelId="{A9EA3C7B-F3BE-430C-B040-F0484A69EFC1}" type="presOf" srcId="{C3EA477F-385B-48FC-965A-B414E26E4A3A}" destId="{D8D8B76A-59F8-4583-B5F5-93D0FD99E150}" srcOrd="1" destOrd="0" presId="urn:microsoft.com/office/officeart/2005/8/layout/radial5"/>
    <dgm:cxn modelId="{363C1627-4AE8-4811-9D54-9CA6CB0A4ABD}" srcId="{703842F0-5B92-4A84-8209-E8CE47D45093}" destId="{11ED83C5-F5D6-4437-B5F2-29EB611CC28C}" srcOrd="1" destOrd="0" parTransId="{534464EF-7723-4045-BBEB-AF6A644962AE}" sibTransId="{55C0E75D-FAF1-4AF4-AE89-DE396B310828}"/>
    <dgm:cxn modelId="{B639EF06-912B-4E1C-B18F-BFCFDC8F9864}" type="presOf" srcId="{AE2459B9-06A4-49EE-B46C-164BECDE4A77}" destId="{3FDC0852-1823-4486-A98F-563D70625DD1}" srcOrd="0" destOrd="0" presId="urn:microsoft.com/office/officeart/2005/8/layout/radial5"/>
    <dgm:cxn modelId="{991ECC21-54D4-4C4D-8ECC-E350DE897C2F}" type="presOf" srcId="{C3EA477F-385B-48FC-965A-B414E26E4A3A}" destId="{8E69C31E-35AB-44FB-B66F-C7418BDA7557}" srcOrd="0" destOrd="0" presId="urn:microsoft.com/office/officeart/2005/8/layout/radial5"/>
    <dgm:cxn modelId="{9C4D46A0-3D84-4F99-A865-DC33A598A6D3}" type="presOf" srcId="{9FF5D6D9-2667-4D40-A22D-28E4E3EE688C}" destId="{E47CC206-F124-455C-AF43-9E69F022DA6F}" srcOrd="0" destOrd="0" presId="urn:microsoft.com/office/officeart/2005/8/layout/radial5"/>
    <dgm:cxn modelId="{08D6D385-66FF-4379-BD5F-C03B1D98B073}" srcId="{703842F0-5B92-4A84-8209-E8CE47D45093}" destId="{EC18BC43-5C64-4310-A232-375097EAA13A}" srcOrd="3" destOrd="0" parTransId="{C3EA477F-385B-48FC-965A-B414E26E4A3A}" sibTransId="{A74B7E63-E51E-46B8-8938-44347CAC1744}"/>
    <dgm:cxn modelId="{4FE84E69-5656-4C74-9308-B8312E6287B4}" type="presOf" srcId="{2221145C-EE75-4010-87F5-A1AF4DDD1E3B}" destId="{72858602-EED6-4916-96E6-075553C8171B}" srcOrd="1" destOrd="0" presId="urn:microsoft.com/office/officeart/2005/8/layout/radial5"/>
    <dgm:cxn modelId="{DEDD93BB-EBF9-4FE5-8369-A3385F1B2396}" srcId="{7081CE47-50C8-4318-B205-9A324958F21F}" destId="{703842F0-5B92-4A84-8209-E8CE47D45093}" srcOrd="0" destOrd="0" parTransId="{7408002E-CC1F-44EB-8C39-4BE976ABFEDB}" sibTransId="{4656D405-FAB8-407B-B064-FE95B2796B33}"/>
    <dgm:cxn modelId="{9628D0A0-F1C3-403A-BDBE-AD4E48BDCFEE}" type="presOf" srcId="{EC18BC43-5C64-4310-A232-375097EAA13A}" destId="{24BF4F02-90F5-4FF5-ACAA-302BAB6F89E4}" srcOrd="0" destOrd="0" presId="urn:microsoft.com/office/officeart/2005/8/layout/radial5"/>
    <dgm:cxn modelId="{45AB57A6-CB88-49E5-8BC6-CD8540F9F887}" srcId="{703842F0-5B92-4A84-8209-E8CE47D45093}" destId="{9FF5D6D9-2667-4D40-A22D-28E4E3EE688C}" srcOrd="2" destOrd="0" parTransId="{AE2459B9-06A4-49EE-B46C-164BECDE4A77}" sibTransId="{0BCD6E20-DF8A-4EB4-A682-CDF438258B34}"/>
    <dgm:cxn modelId="{152EBEBB-83E4-4BA5-A6A5-E63AC1A18129}" type="presOf" srcId="{7081CE47-50C8-4318-B205-9A324958F21F}" destId="{31F556D9-69B6-4C5B-BCF1-BD8398F388EF}" srcOrd="0" destOrd="0" presId="urn:microsoft.com/office/officeart/2005/8/layout/radial5"/>
    <dgm:cxn modelId="{BDE3FAF0-A8D1-4DFD-95B7-4BC1B6F28FB3}" type="presOf" srcId="{11ED83C5-F5D6-4437-B5F2-29EB611CC28C}" destId="{D0EB50F3-E6C7-4952-A0F0-00B8EB559F22}" srcOrd="0" destOrd="0" presId="urn:microsoft.com/office/officeart/2005/8/layout/radial5"/>
    <dgm:cxn modelId="{C67666EE-815F-4D72-9061-2615DF1D52F2}" type="presOf" srcId="{2221145C-EE75-4010-87F5-A1AF4DDD1E3B}" destId="{70062882-ECDA-4F83-9F79-E4E3D38FD654}" srcOrd="0" destOrd="0" presId="urn:microsoft.com/office/officeart/2005/8/layout/radial5"/>
    <dgm:cxn modelId="{FA5D9348-734C-4061-B769-F1E16ED8F274}" type="presOf" srcId="{85AE1245-FF5A-4CA0-B7BE-B254B7122768}" destId="{A33C627B-76F7-4D88-A068-36B9456671CC}" srcOrd="0" destOrd="0" presId="urn:microsoft.com/office/officeart/2005/8/layout/radial5"/>
    <dgm:cxn modelId="{74EA6068-7FE0-48FC-BD4D-5ADA5FDABDD2}" type="presParOf" srcId="{31F556D9-69B6-4C5B-BCF1-BD8398F388EF}" destId="{EC8990FF-0364-4E9C-920D-9576EC0FE8C0}" srcOrd="0" destOrd="0" presId="urn:microsoft.com/office/officeart/2005/8/layout/radial5"/>
    <dgm:cxn modelId="{E419E73E-018B-4B3F-9E8E-B8CBE6EB124E}" type="presParOf" srcId="{31F556D9-69B6-4C5B-BCF1-BD8398F388EF}" destId="{70062882-ECDA-4F83-9F79-E4E3D38FD654}" srcOrd="1" destOrd="0" presId="urn:microsoft.com/office/officeart/2005/8/layout/radial5"/>
    <dgm:cxn modelId="{74DCAE9B-D3D4-44DC-9199-954806DE7E7D}" type="presParOf" srcId="{70062882-ECDA-4F83-9F79-E4E3D38FD654}" destId="{72858602-EED6-4916-96E6-075553C8171B}" srcOrd="0" destOrd="0" presId="urn:microsoft.com/office/officeart/2005/8/layout/radial5"/>
    <dgm:cxn modelId="{E0110965-A961-420E-8B03-4107F76EC60A}" type="presParOf" srcId="{31F556D9-69B6-4C5B-BCF1-BD8398F388EF}" destId="{A33C627B-76F7-4D88-A068-36B9456671CC}" srcOrd="2" destOrd="0" presId="urn:microsoft.com/office/officeart/2005/8/layout/radial5"/>
    <dgm:cxn modelId="{4FC5EC44-D9A8-43F7-9BF6-9DC373E47054}" type="presParOf" srcId="{31F556D9-69B6-4C5B-BCF1-BD8398F388EF}" destId="{5027CBE4-2CF1-4D36-819E-F05E90D18A31}" srcOrd="3" destOrd="0" presId="urn:microsoft.com/office/officeart/2005/8/layout/radial5"/>
    <dgm:cxn modelId="{23424D0C-147A-4880-9DEC-64A318438AFC}" type="presParOf" srcId="{5027CBE4-2CF1-4D36-819E-F05E90D18A31}" destId="{E621B86A-6633-4BA2-B255-815363AAB3E4}" srcOrd="0" destOrd="0" presId="urn:microsoft.com/office/officeart/2005/8/layout/radial5"/>
    <dgm:cxn modelId="{97AE8A3C-34CB-46C5-B584-B6968ADB5031}" type="presParOf" srcId="{31F556D9-69B6-4C5B-BCF1-BD8398F388EF}" destId="{D0EB50F3-E6C7-4952-A0F0-00B8EB559F22}" srcOrd="4" destOrd="0" presId="urn:microsoft.com/office/officeart/2005/8/layout/radial5"/>
    <dgm:cxn modelId="{C3DBF772-793B-4985-9F30-9289580EABFC}" type="presParOf" srcId="{31F556D9-69B6-4C5B-BCF1-BD8398F388EF}" destId="{3FDC0852-1823-4486-A98F-563D70625DD1}" srcOrd="5" destOrd="0" presId="urn:microsoft.com/office/officeart/2005/8/layout/radial5"/>
    <dgm:cxn modelId="{BBEE90A3-A17A-4018-9665-1A8EA8A9C411}" type="presParOf" srcId="{3FDC0852-1823-4486-A98F-563D70625DD1}" destId="{664CE251-A6EC-43B9-8355-D1AADA416438}" srcOrd="0" destOrd="0" presId="urn:microsoft.com/office/officeart/2005/8/layout/radial5"/>
    <dgm:cxn modelId="{9A9BDC88-34E9-49A2-AE45-E2885DA14C89}" type="presParOf" srcId="{31F556D9-69B6-4C5B-BCF1-BD8398F388EF}" destId="{E47CC206-F124-455C-AF43-9E69F022DA6F}" srcOrd="6" destOrd="0" presId="urn:microsoft.com/office/officeart/2005/8/layout/radial5"/>
    <dgm:cxn modelId="{C244746F-B958-444C-9943-7D36C4B86725}" type="presParOf" srcId="{31F556D9-69B6-4C5B-BCF1-BD8398F388EF}" destId="{8E69C31E-35AB-44FB-B66F-C7418BDA7557}" srcOrd="7" destOrd="0" presId="urn:microsoft.com/office/officeart/2005/8/layout/radial5"/>
    <dgm:cxn modelId="{08879645-893B-4FC1-82F1-65F36B2FAB0D}" type="presParOf" srcId="{8E69C31E-35AB-44FB-B66F-C7418BDA7557}" destId="{D8D8B76A-59F8-4583-B5F5-93D0FD99E150}" srcOrd="0" destOrd="0" presId="urn:microsoft.com/office/officeart/2005/8/layout/radial5"/>
    <dgm:cxn modelId="{3D4FD350-8D57-4629-8997-EE812CD68E40}" type="presParOf" srcId="{31F556D9-69B6-4C5B-BCF1-BD8398F388EF}" destId="{24BF4F02-90F5-4FF5-ACAA-302BAB6F89E4}"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6B4939-5BC2-4F0F-B1EA-FD9CF3380692}"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ES"/>
        </a:p>
      </dgm:t>
    </dgm:pt>
    <dgm:pt modelId="{271FA52F-0C37-4218-9687-9310DD4847B0}">
      <dgm:prSet phldrT="[Texto]" custT="1"/>
      <dgm:spPr/>
      <dgm:t>
        <a:bodyPr/>
        <a:lstStyle/>
        <a:p>
          <a:r>
            <a:rPr lang="es-ES" sz="2000" dirty="0" smtClean="0">
              <a:solidFill>
                <a:schemeClr val="tx1"/>
              </a:solidFill>
            </a:rPr>
            <a:t>Capítulo I.</a:t>
          </a:r>
          <a:endParaRPr lang="es-ES" sz="2000" dirty="0">
            <a:solidFill>
              <a:schemeClr val="tx1"/>
            </a:solidFill>
          </a:endParaRPr>
        </a:p>
      </dgm:t>
    </dgm:pt>
    <dgm:pt modelId="{EB359B01-8A02-4B0B-8905-A9C3A1A3D78D}" type="parTrans" cxnId="{718BE7D2-01C3-4E09-B277-1D0F94C7639D}">
      <dgm:prSet/>
      <dgm:spPr/>
      <dgm:t>
        <a:bodyPr/>
        <a:lstStyle/>
        <a:p>
          <a:endParaRPr lang="es-ES" sz="2000">
            <a:solidFill>
              <a:schemeClr val="tx1"/>
            </a:solidFill>
          </a:endParaRPr>
        </a:p>
      </dgm:t>
    </dgm:pt>
    <dgm:pt modelId="{D73086FB-9B92-4499-9A38-8AC4E9967C85}" type="sibTrans" cxnId="{718BE7D2-01C3-4E09-B277-1D0F94C7639D}">
      <dgm:prSet/>
      <dgm:spPr/>
      <dgm:t>
        <a:bodyPr/>
        <a:lstStyle/>
        <a:p>
          <a:endParaRPr lang="es-ES" sz="2000">
            <a:solidFill>
              <a:schemeClr val="tx1"/>
            </a:solidFill>
          </a:endParaRPr>
        </a:p>
      </dgm:t>
    </dgm:pt>
    <dgm:pt modelId="{D9E40C18-B321-4FAE-9020-B4CB86C53AB7}">
      <dgm:prSet phldrT="[Texto]" custT="1"/>
      <dgm:spPr/>
      <dgm:t>
        <a:bodyPr/>
        <a:lstStyle/>
        <a:p>
          <a:r>
            <a:rPr lang="es-ES" sz="1600" b="1" smtClean="0">
              <a:solidFill>
                <a:schemeClr val="tx1"/>
              </a:solidFill>
            </a:rPr>
            <a:t>Generalidades</a:t>
          </a:r>
          <a:endParaRPr lang="es-ES" sz="1600" b="1" dirty="0">
            <a:solidFill>
              <a:schemeClr val="tx1"/>
            </a:solidFill>
          </a:endParaRPr>
        </a:p>
      </dgm:t>
    </dgm:pt>
    <dgm:pt modelId="{FF01F7C6-0D8D-4D6D-B49A-0A3A5D93573C}" type="parTrans" cxnId="{F5E69BAB-F456-4C1B-804C-30D03D848AFA}">
      <dgm:prSet/>
      <dgm:spPr/>
      <dgm:t>
        <a:bodyPr/>
        <a:lstStyle/>
        <a:p>
          <a:endParaRPr lang="es-ES" sz="2000">
            <a:solidFill>
              <a:schemeClr val="tx1"/>
            </a:solidFill>
          </a:endParaRPr>
        </a:p>
      </dgm:t>
    </dgm:pt>
    <dgm:pt modelId="{B55DF7E8-EAA2-477D-BFE0-3FD73C5F727A}" type="sibTrans" cxnId="{F5E69BAB-F456-4C1B-804C-30D03D848AFA}">
      <dgm:prSet/>
      <dgm:spPr/>
      <dgm:t>
        <a:bodyPr/>
        <a:lstStyle/>
        <a:p>
          <a:endParaRPr lang="es-ES" sz="2000">
            <a:solidFill>
              <a:schemeClr val="tx1"/>
            </a:solidFill>
          </a:endParaRPr>
        </a:p>
      </dgm:t>
    </dgm:pt>
    <dgm:pt modelId="{C5F5E3D9-5B43-4144-9463-9D81CA17623A}">
      <dgm:prSet phldrT="[Texto]" custT="1"/>
      <dgm:spPr/>
      <dgm:t>
        <a:bodyPr/>
        <a:lstStyle/>
        <a:p>
          <a:r>
            <a:rPr lang="es-ES" sz="2000" dirty="0" smtClean="0">
              <a:solidFill>
                <a:schemeClr val="tx1"/>
              </a:solidFill>
            </a:rPr>
            <a:t>Capítulo II</a:t>
          </a:r>
          <a:endParaRPr lang="es-ES" sz="2000" dirty="0">
            <a:solidFill>
              <a:schemeClr val="tx1"/>
            </a:solidFill>
          </a:endParaRPr>
        </a:p>
      </dgm:t>
    </dgm:pt>
    <dgm:pt modelId="{48F8531F-F6BB-4A52-AF79-ADFB6057898D}" type="parTrans" cxnId="{B1B8D36B-46A0-4A69-8FC8-C31E174A6778}">
      <dgm:prSet/>
      <dgm:spPr/>
      <dgm:t>
        <a:bodyPr/>
        <a:lstStyle/>
        <a:p>
          <a:endParaRPr lang="es-ES" sz="2000">
            <a:solidFill>
              <a:schemeClr val="tx1"/>
            </a:solidFill>
          </a:endParaRPr>
        </a:p>
      </dgm:t>
    </dgm:pt>
    <dgm:pt modelId="{C092672F-F3EA-44DD-BE1F-905B1180E733}" type="sibTrans" cxnId="{B1B8D36B-46A0-4A69-8FC8-C31E174A6778}">
      <dgm:prSet/>
      <dgm:spPr/>
      <dgm:t>
        <a:bodyPr/>
        <a:lstStyle/>
        <a:p>
          <a:endParaRPr lang="es-ES" sz="2000">
            <a:solidFill>
              <a:schemeClr val="tx1"/>
            </a:solidFill>
          </a:endParaRPr>
        </a:p>
      </dgm:t>
    </dgm:pt>
    <dgm:pt modelId="{E22E492D-5154-4940-A381-B625D5107194}">
      <dgm:prSet phldrT="[Texto]" custT="1"/>
      <dgm:spPr/>
      <dgm:t>
        <a:bodyPr/>
        <a:lstStyle/>
        <a:p>
          <a:r>
            <a:rPr lang="es-SV" sz="1600" b="1" smtClean="0">
              <a:solidFill>
                <a:schemeClr val="tx1"/>
              </a:solidFill>
            </a:rPr>
            <a:t>Marco Teórico </a:t>
          </a:r>
          <a:endParaRPr lang="es-ES" sz="1600" b="1" dirty="0">
            <a:solidFill>
              <a:schemeClr val="tx1"/>
            </a:solidFill>
          </a:endParaRPr>
        </a:p>
      </dgm:t>
    </dgm:pt>
    <dgm:pt modelId="{83EAC8CD-12BF-4F18-9FD6-CCBD83961D7B}" type="parTrans" cxnId="{0D825577-F25F-4807-8245-8D439EDA3809}">
      <dgm:prSet/>
      <dgm:spPr/>
      <dgm:t>
        <a:bodyPr/>
        <a:lstStyle/>
        <a:p>
          <a:endParaRPr lang="es-ES" sz="2000">
            <a:solidFill>
              <a:schemeClr val="tx1"/>
            </a:solidFill>
          </a:endParaRPr>
        </a:p>
      </dgm:t>
    </dgm:pt>
    <dgm:pt modelId="{AE7482DF-7E16-4D8D-9379-79D95287EE8B}" type="sibTrans" cxnId="{0D825577-F25F-4807-8245-8D439EDA3809}">
      <dgm:prSet/>
      <dgm:spPr/>
      <dgm:t>
        <a:bodyPr/>
        <a:lstStyle/>
        <a:p>
          <a:endParaRPr lang="es-ES" sz="2000">
            <a:solidFill>
              <a:schemeClr val="tx1"/>
            </a:solidFill>
          </a:endParaRPr>
        </a:p>
      </dgm:t>
    </dgm:pt>
    <dgm:pt modelId="{2F737607-0492-4DCB-B8E7-F28DCE154994}">
      <dgm:prSet phldrT="[Texto]" custT="1"/>
      <dgm:spPr/>
      <dgm:t>
        <a:bodyPr/>
        <a:lstStyle/>
        <a:p>
          <a:r>
            <a:rPr lang="es-ES" sz="2000" dirty="0" smtClean="0">
              <a:solidFill>
                <a:schemeClr val="tx1"/>
              </a:solidFill>
            </a:rPr>
            <a:t>Capítulo VI</a:t>
          </a:r>
          <a:endParaRPr lang="es-ES" sz="2000" dirty="0">
            <a:solidFill>
              <a:schemeClr val="tx1"/>
            </a:solidFill>
          </a:endParaRPr>
        </a:p>
      </dgm:t>
    </dgm:pt>
    <dgm:pt modelId="{F66183BB-FE33-42E0-B2E5-4A9B29963B1C}" type="parTrans" cxnId="{20F3051F-D405-4D2B-93BA-2FE5E1D8BAFC}">
      <dgm:prSet/>
      <dgm:spPr/>
      <dgm:t>
        <a:bodyPr/>
        <a:lstStyle/>
        <a:p>
          <a:endParaRPr lang="es-ES" sz="2000">
            <a:solidFill>
              <a:schemeClr val="tx1"/>
            </a:solidFill>
          </a:endParaRPr>
        </a:p>
      </dgm:t>
    </dgm:pt>
    <dgm:pt modelId="{8FC3DA8A-8BDD-43C1-8ACF-5621BF82CA41}" type="sibTrans" cxnId="{20F3051F-D405-4D2B-93BA-2FE5E1D8BAFC}">
      <dgm:prSet/>
      <dgm:spPr/>
      <dgm:t>
        <a:bodyPr/>
        <a:lstStyle/>
        <a:p>
          <a:endParaRPr lang="es-ES" sz="2000">
            <a:solidFill>
              <a:schemeClr val="tx1"/>
            </a:solidFill>
          </a:endParaRPr>
        </a:p>
      </dgm:t>
    </dgm:pt>
    <dgm:pt modelId="{3E66C96F-0101-47AB-BEE4-07E4017330A7}">
      <dgm:prSet phldrT="[Texto]" custT="1"/>
      <dgm:spPr/>
      <dgm:t>
        <a:bodyPr/>
        <a:lstStyle/>
        <a:p>
          <a:r>
            <a:rPr lang="es-SV" sz="1600" b="1" dirty="0" smtClean="0">
              <a:solidFill>
                <a:schemeClr val="tx1"/>
              </a:solidFill>
            </a:rPr>
            <a:t>Conclusiones y Recomendaciones</a:t>
          </a:r>
          <a:endParaRPr lang="es-ES" sz="1600" b="1" dirty="0">
            <a:solidFill>
              <a:schemeClr val="tx1"/>
            </a:solidFill>
          </a:endParaRPr>
        </a:p>
      </dgm:t>
    </dgm:pt>
    <dgm:pt modelId="{2D9A6256-26A3-4D3E-BA88-99BAA1F60624}" type="parTrans" cxnId="{85199957-B834-43AE-A189-88D7835AE782}">
      <dgm:prSet/>
      <dgm:spPr/>
      <dgm:t>
        <a:bodyPr/>
        <a:lstStyle/>
        <a:p>
          <a:endParaRPr lang="es-ES" sz="2000">
            <a:solidFill>
              <a:schemeClr val="tx1"/>
            </a:solidFill>
          </a:endParaRPr>
        </a:p>
      </dgm:t>
    </dgm:pt>
    <dgm:pt modelId="{0ADD0F45-2B50-4CF8-8354-8EADF40D9C6C}" type="sibTrans" cxnId="{85199957-B834-43AE-A189-88D7835AE782}">
      <dgm:prSet/>
      <dgm:spPr/>
      <dgm:t>
        <a:bodyPr/>
        <a:lstStyle/>
        <a:p>
          <a:endParaRPr lang="es-ES" sz="2000">
            <a:solidFill>
              <a:schemeClr val="tx1"/>
            </a:solidFill>
          </a:endParaRPr>
        </a:p>
      </dgm:t>
    </dgm:pt>
    <dgm:pt modelId="{9088B064-DC3A-451A-9E53-92C22CA94F53}">
      <dgm:prSet phldrT="[Texto]" custT="1"/>
      <dgm:spPr/>
      <dgm:t>
        <a:bodyPr/>
        <a:lstStyle/>
        <a:p>
          <a:r>
            <a:rPr lang="es-ES" sz="2000" smtClean="0">
              <a:solidFill>
                <a:schemeClr val="tx1"/>
              </a:solidFill>
            </a:rPr>
            <a:t>Capítulo III</a:t>
          </a:r>
          <a:endParaRPr lang="es-ES" sz="2000" dirty="0">
            <a:solidFill>
              <a:schemeClr val="tx1"/>
            </a:solidFill>
          </a:endParaRPr>
        </a:p>
      </dgm:t>
    </dgm:pt>
    <dgm:pt modelId="{A38B6DE0-8767-4625-9FD7-64A20E9F397F}" type="parTrans" cxnId="{C659D0BD-3AFC-40CD-86AF-7E5FDF7DE70D}">
      <dgm:prSet/>
      <dgm:spPr/>
      <dgm:t>
        <a:bodyPr/>
        <a:lstStyle/>
        <a:p>
          <a:endParaRPr lang="es-ES" sz="2000">
            <a:solidFill>
              <a:schemeClr val="tx1"/>
            </a:solidFill>
          </a:endParaRPr>
        </a:p>
      </dgm:t>
    </dgm:pt>
    <dgm:pt modelId="{9DBBB498-2A5A-4BC9-AFBF-A5AA07A9A2B8}" type="sibTrans" cxnId="{C659D0BD-3AFC-40CD-86AF-7E5FDF7DE70D}">
      <dgm:prSet/>
      <dgm:spPr/>
      <dgm:t>
        <a:bodyPr/>
        <a:lstStyle/>
        <a:p>
          <a:endParaRPr lang="es-ES" sz="2000">
            <a:solidFill>
              <a:schemeClr val="tx1"/>
            </a:solidFill>
          </a:endParaRPr>
        </a:p>
      </dgm:t>
    </dgm:pt>
    <dgm:pt modelId="{560149D1-2F44-4D9C-B12C-7C33C9CB6DE0}">
      <dgm:prSet custT="1"/>
      <dgm:spPr/>
      <dgm:t>
        <a:bodyPr/>
        <a:lstStyle/>
        <a:p>
          <a:r>
            <a:rPr lang="es-SV" sz="1600" b="1" smtClean="0">
              <a:solidFill>
                <a:schemeClr val="tx1"/>
              </a:solidFill>
            </a:rPr>
            <a:t>Situación Actual</a:t>
          </a:r>
          <a:endParaRPr lang="es-ES" sz="1600" b="1" dirty="0">
            <a:solidFill>
              <a:schemeClr val="tx1"/>
            </a:solidFill>
          </a:endParaRPr>
        </a:p>
      </dgm:t>
    </dgm:pt>
    <dgm:pt modelId="{5442D60E-90D5-423C-BDE4-C171BC749A04}" type="parTrans" cxnId="{2F6292C2-084D-41C8-9BD3-E5C8BCD788EA}">
      <dgm:prSet/>
      <dgm:spPr/>
      <dgm:t>
        <a:bodyPr/>
        <a:lstStyle/>
        <a:p>
          <a:endParaRPr lang="es-ES" sz="2000">
            <a:solidFill>
              <a:schemeClr val="tx1"/>
            </a:solidFill>
          </a:endParaRPr>
        </a:p>
      </dgm:t>
    </dgm:pt>
    <dgm:pt modelId="{5D3FC7D9-8B13-4FFA-B63C-5C9D1C135BEE}" type="sibTrans" cxnId="{2F6292C2-084D-41C8-9BD3-E5C8BCD788EA}">
      <dgm:prSet/>
      <dgm:spPr/>
      <dgm:t>
        <a:bodyPr/>
        <a:lstStyle/>
        <a:p>
          <a:endParaRPr lang="es-ES" sz="2000">
            <a:solidFill>
              <a:schemeClr val="tx1"/>
            </a:solidFill>
          </a:endParaRPr>
        </a:p>
      </dgm:t>
    </dgm:pt>
    <dgm:pt modelId="{87C4909A-C618-456A-9C7B-37E890CB4501}">
      <dgm:prSet custT="1"/>
      <dgm:spPr/>
      <dgm:t>
        <a:bodyPr/>
        <a:lstStyle/>
        <a:p>
          <a:r>
            <a:rPr lang="es-SV" sz="2000" smtClean="0">
              <a:solidFill>
                <a:schemeClr val="tx1"/>
              </a:solidFill>
            </a:rPr>
            <a:t>Capítulo V</a:t>
          </a:r>
          <a:endParaRPr lang="es-ES" sz="2000" dirty="0">
            <a:solidFill>
              <a:schemeClr val="tx1"/>
            </a:solidFill>
          </a:endParaRPr>
        </a:p>
      </dgm:t>
    </dgm:pt>
    <dgm:pt modelId="{AE5F9702-22CB-41BB-B17B-11B58D3C5785}" type="parTrans" cxnId="{180A2339-7B89-4442-9617-9C19FC8EF439}">
      <dgm:prSet/>
      <dgm:spPr/>
      <dgm:t>
        <a:bodyPr/>
        <a:lstStyle/>
        <a:p>
          <a:endParaRPr lang="es-ES" sz="2000">
            <a:solidFill>
              <a:schemeClr val="tx1"/>
            </a:solidFill>
          </a:endParaRPr>
        </a:p>
      </dgm:t>
    </dgm:pt>
    <dgm:pt modelId="{B4847B8D-88D4-4113-87F8-9FC3C28D91DD}" type="sibTrans" cxnId="{180A2339-7B89-4442-9617-9C19FC8EF439}">
      <dgm:prSet/>
      <dgm:spPr/>
      <dgm:t>
        <a:bodyPr/>
        <a:lstStyle/>
        <a:p>
          <a:endParaRPr lang="es-ES" sz="2000">
            <a:solidFill>
              <a:schemeClr val="tx1"/>
            </a:solidFill>
          </a:endParaRPr>
        </a:p>
      </dgm:t>
    </dgm:pt>
    <dgm:pt modelId="{4CFED05B-3628-4763-995F-AA28AD1FC072}">
      <dgm:prSet custT="1"/>
      <dgm:spPr/>
      <dgm:t>
        <a:bodyPr/>
        <a:lstStyle/>
        <a:p>
          <a:r>
            <a:rPr lang="es-SV" sz="2000" smtClean="0">
              <a:solidFill>
                <a:schemeClr val="tx1"/>
              </a:solidFill>
            </a:rPr>
            <a:t>Capítulo IV</a:t>
          </a:r>
          <a:endParaRPr lang="es-ES" sz="2000" dirty="0">
            <a:solidFill>
              <a:schemeClr val="tx1"/>
            </a:solidFill>
          </a:endParaRPr>
        </a:p>
      </dgm:t>
    </dgm:pt>
    <dgm:pt modelId="{F5E4095D-CC96-448B-896C-C4515924051F}" type="parTrans" cxnId="{A18FAED3-9677-49C0-A642-42531251744A}">
      <dgm:prSet/>
      <dgm:spPr/>
      <dgm:t>
        <a:bodyPr/>
        <a:lstStyle/>
        <a:p>
          <a:endParaRPr lang="es-ES" sz="2000">
            <a:solidFill>
              <a:schemeClr val="tx1"/>
            </a:solidFill>
          </a:endParaRPr>
        </a:p>
      </dgm:t>
    </dgm:pt>
    <dgm:pt modelId="{BBCBC242-BFC3-4C06-BEFB-C34C80DF0F98}" type="sibTrans" cxnId="{A18FAED3-9677-49C0-A642-42531251744A}">
      <dgm:prSet/>
      <dgm:spPr/>
      <dgm:t>
        <a:bodyPr/>
        <a:lstStyle/>
        <a:p>
          <a:endParaRPr lang="es-ES" sz="2000">
            <a:solidFill>
              <a:schemeClr val="tx1"/>
            </a:solidFill>
          </a:endParaRPr>
        </a:p>
      </dgm:t>
    </dgm:pt>
    <dgm:pt modelId="{BDFCD253-2668-4FCC-B389-6C6CBF774082}">
      <dgm:prSet custT="1"/>
      <dgm:spPr/>
      <dgm:t>
        <a:bodyPr/>
        <a:lstStyle/>
        <a:p>
          <a:r>
            <a:rPr lang="es-SV" sz="1600" b="1" smtClean="0">
              <a:solidFill>
                <a:schemeClr val="tx1"/>
              </a:solidFill>
            </a:rPr>
            <a:t>Análisis y diseño del sistema </a:t>
          </a:r>
          <a:endParaRPr lang="es-ES" sz="1600" b="1" dirty="0">
            <a:solidFill>
              <a:schemeClr val="tx1"/>
            </a:solidFill>
          </a:endParaRPr>
        </a:p>
      </dgm:t>
    </dgm:pt>
    <dgm:pt modelId="{954EDDCB-7CCD-476D-9C43-BDB89EAFD1EB}" type="parTrans" cxnId="{D90F7767-E72F-42A8-9B41-7C0A77DEB79F}">
      <dgm:prSet/>
      <dgm:spPr/>
      <dgm:t>
        <a:bodyPr/>
        <a:lstStyle/>
        <a:p>
          <a:endParaRPr lang="es-ES" sz="2000">
            <a:solidFill>
              <a:schemeClr val="tx1"/>
            </a:solidFill>
          </a:endParaRPr>
        </a:p>
      </dgm:t>
    </dgm:pt>
    <dgm:pt modelId="{38354767-CCCE-45FD-AAA0-D2650D7346A4}" type="sibTrans" cxnId="{D90F7767-E72F-42A8-9B41-7C0A77DEB79F}">
      <dgm:prSet/>
      <dgm:spPr/>
      <dgm:t>
        <a:bodyPr/>
        <a:lstStyle/>
        <a:p>
          <a:endParaRPr lang="es-ES" sz="2000">
            <a:solidFill>
              <a:schemeClr val="tx1"/>
            </a:solidFill>
          </a:endParaRPr>
        </a:p>
      </dgm:t>
    </dgm:pt>
    <dgm:pt modelId="{B4AD5C0E-16B4-44B7-8BC7-C29D21221932}">
      <dgm:prSet custT="1"/>
      <dgm:spPr/>
      <dgm:t>
        <a:bodyPr/>
        <a:lstStyle/>
        <a:p>
          <a:r>
            <a:rPr lang="es-SV" sz="1600" b="1" smtClean="0">
              <a:solidFill>
                <a:schemeClr val="tx1"/>
              </a:solidFill>
            </a:rPr>
            <a:t>Desarrollo e Implementación</a:t>
          </a:r>
          <a:endParaRPr lang="es-ES" sz="1600" b="1" dirty="0">
            <a:solidFill>
              <a:schemeClr val="tx1"/>
            </a:solidFill>
          </a:endParaRPr>
        </a:p>
      </dgm:t>
    </dgm:pt>
    <dgm:pt modelId="{18B18289-B274-4AF5-9A38-96FB3D984F06}" type="parTrans" cxnId="{9FA81D85-259D-492A-8783-695CA5A89014}">
      <dgm:prSet/>
      <dgm:spPr/>
      <dgm:t>
        <a:bodyPr/>
        <a:lstStyle/>
        <a:p>
          <a:endParaRPr lang="es-ES" sz="2000">
            <a:solidFill>
              <a:schemeClr val="tx1"/>
            </a:solidFill>
          </a:endParaRPr>
        </a:p>
      </dgm:t>
    </dgm:pt>
    <dgm:pt modelId="{07308857-CEA9-4D81-BA83-99B63BC96AB5}" type="sibTrans" cxnId="{9FA81D85-259D-492A-8783-695CA5A89014}">
      <dgm:prSet/>
      <dgm:spPr/>
      <dgm:t>
        <a:bodyPr/>
        <a:lstStyle/>
        <a:p>
          <a:endParaRPr lang="es-ES" sz="2000">
            <a:solidFill>
              <a:schemeClr val="tx1"/>
            </a:solidFill>
          </a:endParaRPr>
        </a:p>
      </dgm:t>
    </dgm:pt>
    <dgm:pt modelId="{E4763858-C40F-4CD2-9917-29CBD91A565A}" type="pres">
      <dgm:prSet presAssocID="{496B4939-5BC2-4F0F-B1EA-FD9CF3380692}" presName="linear" presStyleCnt="0">
        <dgm:presLayoutVars>
          <dgm:dir/>
          <dgm:animLvl val="lvl"/>
          <dgm:resizeHandles val="exact"/>
        </dgm:presLayoutVars>
      </dgm:prSet>
      <dgm:spPr/>
      <dgm:t>
        <a:bodyPr/>
        <a:lstStyle/>
        <a:p>
          <a:endParaRPr lang="es-SV"/>
        </a:p>
      </dgm:t>
    </dgm:pt>
    <dgm:pt modelId="{D3FD30C0-85D0-4918-B7EE-8F3698787485}" type="pres">
      <dgm:prSet presAssocID="{271FA52F-0C37-4218-9687-9310DD4847B0}" presName="parentLin" presStyleCnt="0"/>
      <dgm:spPr/>
    </dgm:pt>
    <dgm:pt modelId="{C40A4C51-2614-4B41-8794-606C3C533620}" type="pres">
      <dgm:prSet presAssocID="{271FA52F-0C37-4218-9687-9310DD4847B0}" presName="parentLeftMargin" presStyleLbl="node1" presStyleIdx="0" presStyleCnt="6"/>
      <dgm:spPr/>
      <dgm:t>
        <a:bodyPr/>
        <a:lstStyle/>
        <a:p>
          <a:endParaRPr lang="es-SV"/>
        </a:p>
      </dgm:t>
    </dgm:pt>
    <dgm:pt modelId="{989F4DCF-4888-4836-A8DA-546DBAE833CF}" type="pres">
      <dgm:prSet presAssocID="{271FA52F-0C37-4218-9687-9310DD4847B0}" presName="parentText" presStyleLbl="node1" presStyleIdx="0" presStyleCnt="6">
        <dgm:presLayoutVars>
          <dgm:chMax val="0"/>
          <dgm:bulletEnabled val="1"/>
        </dgm:presLayoutVars>
      </dgm:prSet>
      <dgm:spPr/>
      <dgm:t>
        <a:bodyPr/>
        <a:lstStyle/>
        <a:p>
          <a:endParaRPr lang="es-SV"/>
        </a:p>
      </dgm:t>
    </dgm:pt>
    <dgm:pt modelId="{543FEE5D-8343-486F-B126-BB7DC8A1358E}" type="pres">
      <dgm:prSet presAssocID="{271FA52F-0C37-4218-9687-9310DD4847B0}" presName="negativeSpace" presStyleCnt="0"/>
      <dgm:spPr/>
    </dgm:pt>
    <dgm:pt modelId="{9B3B9ABE-0C2B-49B3-9148-9225BAF53E04}" type="pres">
      <dgm:prSet presAssocID="{271FA52F-0C37-4218-9687-9310DD4847B0}" presName="childText" presStyleLbl="conFgAcc1" presStyleIdx="0" presStyleCnt="6">
        <dgm:presLayoutVars>
          <dgm:bulletEnabled val="1"/>
        </dgm:presLayoutVars>
      </dgm:prSet>
      <dgm:spPr/>
      <dgm:t>
        <a:bodyPr/>
        <a:lstStyle/>
        <a:p>
          <a:endParaRPr lang="es-SV"/>
        </a:p>
      </dgm:t>
    </dgm:pt>
    <dgm:pt modelId="{79BBE365-E3F2-4724-A9A0-035AE09E51C1}" type="pres">
      <dgm:prSet presAssocID="{D73086FB-9B92-4499-9A38-8AC4E9967C85}" presName="spaceBetweenRectangles" presStyleCnt="0"/>
      <dgm:spPr/>
    </dgm:pt>
    <dgm:pt modelId="{1F4034BA-B118-4AFA-BD0C-A27E9C84B8D2}" type="pres">
      <dgm:prSet presAssocID="{C5F5E3D9-5B43-4144-9463-9D81CA17623A}" presName="parentLin" presStyleCnt="0"/>
      <dgm:spPr/>
    </dgm:pt>
    <dgm:pt modelId="{18B17E57-1644-4F51-A7C0-8EE4A208CCD9}" type="pres">
      <dgm:prSet presAssocID="{C5F5E3D9-5B43-4144-9463-9D81CA17623A}" presName="parentLeftMargin" presStyleLbl="node1" presStyleIdx="0" presStyleCnt="6"/>
      <dgm:spPr/>
      <dgm:t>
        <a:bodyPr/>
        <a:lstStyle/>
        <a:p>
          <a:endParaRPr lang="es-SV"/>
        </a:p>
      </dgm:t>
    </dgm:pt>
    <dgm:pt modelId="{CFE33432-1E40-4E2A-919E-3583E09A0441}" type="pres">
      <dgm:prSet presAssocID="{C5F5E3D9-5B43-4144-9463-9D81CA17623A}" presName="parentText" presStyleLbl="node1" presStyleIdx="1" presStyleCnt="6">
        <dgm:presLayoutVars>
          <dgm:chMax val="0"/>
          <dgm:bulletEnabled val="1"/>
        </dgm:presLayoutVars>
      </dgm:prSet>
      <dgm:spPr/>
      <dgm:t>
        <a:bodyPr/>
        <a:lstStyle/>
        <a:p>
          <a:endParaRPr lang="es-SV"/>
        </a:p>
      </dgm:t>
    </dgm:pt>
    <dgm:pt modelId="{CA61BB57-4C8D-417E-BA92-DF6BAA8E50C6}" type="pres">
      <dgm:prSet presAssocID="{C5F5E3D9-5B43-4144-9463-9D81CA17623A}" presName="negativeSpace" presStyleCnt="0"/>
      <dgm:spPr/>
    </dgm:pt>
    <dgm:pt modelId="{BE356BC5-CC20-4E5F-B4AE-BBAF65A1D4E8}" type="pres">
      <dgm:prSet presAssocID="{C5F5E3D9-5B43-4144-9463-9D81CA17623A}" presName="childText" presStyleLbl="conFgAcc1" presStyleIdx="1" presStyleCnt="6">
        <dgm:presLayoutVars>
          <dgm:bulletEnabled val="1"/>
        </dgm:presLayoutVars>
      </dgm:prSet>
      <dgm:spPr/>
      <dgm:t>
        <a:bodyPr/>
        <a:lstStyle/>
        <a:p>
          <a:endParaRPr lang="es-SV"/>
        </a:p>
      </dgm:t>
    </dgm:pt>
    <dgm:pt modelId="{4B3F738E-A80D-4359-9F1C-BD28CC53F0E2}" type="pres">
      <dgm:prSet presAssocID="{C092672F-F3EA-44DD-BE1F-905B1180E733}" presName="spaceBetweenRectangles" presStyleCnt="0"/>
      <dgm:spPr/>
    </dgm:pt>
    <dgm:pt modelId="{4F355F46-D7D0-4AAD-A99F-FFED2E587850}" type="pres">
      <dgm:prSet presAssocID="{9088B064-DC3A-451A-9E53-92C22CA94F53}" presName="parentLin" presStyleCnt="0"/>
      <dgm:spPr/>
    </dgm:pt>
    <dgm:pt modelId="{0F029CC6-2729-441E-8E5C-6F49B14C3D4E}" type="pres">
      <dgm:prSet presAssocID="{9088B064-DC3A-451A-9E53-92C22CA94F53}" presName="parentLeftMargin" presStyleLbl="node1" presStyleIdx="1" presStyleCnt="6"/>
      <dgm:spPr/>
      <dgm:t>
        <a:bodyPr/>
        <a:lstStyle/>
        <a:p>
          <a:endParaRPr lang="es-SV"/>
        </a:p>
      </dgm:t>
    </dgm:pt>
    <dgm:pt modelId="{5CD56286-4E3E-46B5-AD4D-A3B2127CE15C}" type="pres">
      <dgm:prSet presAssocID="{9088B064-DC3A-451A-9E53-92C22CA94F53}" presName="parentText" presStyleLbl="node1" presStyleIdx="2" presStyleCnt="6">
        <dgm:presLayoutVars>
          <dgm:chMax val="0"/>
          <dgm:bulletEnabled val="1"/>
        </dgm:presLayoutVars>
      </dgm:prSet>
      <dgm:spPr/>
      <dgm:t>
        <a:bodyPr/>
        <a:lstStyle/>
        <a:p>
          <a:endParaRPr lang="es-SV"/>
        </a:p>
      </dgm:t>
    </dgm:pt>
    <dgm:pt modelId="{E71E58D5-39C6-4AC3-94AD-A653F03A1B8F}" type="pres">
      <dgm:prSet presAssocID="{9088B064-DC3A-451A-9E53-92C22CA94F53}" presName="negativeSpace" presStyleCnt="0"/>
      <dgm:spPr/>
    </dgm:pt>
    <dgm:pt modelId="{AB913AB1-9F5D-46D5-A465-0325E8B020D6}" type="pres">
      <dgm:prSet presAssocID="{9088B064-DC3A-451A-9E53-92C22CA94F53}" presName="childText" presStyleLbl="conFgAcc1" presStyleIdx="2" presStyleCnt="6">
        <dgm:presLayoutVars>
          <dgm:bulletEnabled val="1"/>
        </dgm:presLayoutVars>
      </dgm:prSet>
      <dgm:spPr/>
      <dgm:t>
        <a:bodyPr/>
        <a:lstStyle/>
        <a:p>
          <a:endParaRPr lang="es-SV"/>
        </a:p>
      </dgm:t>
    </dgm:pt>
    <dgm:pt modelId="{E95FDF55-B6A3-416F-9AFA-0A4314E9EC54}" type="pres">
      <dgm:prSet presAssocID="{9DBBB498-2A5A-4BC9-AFBF-A5AA07A9A2B8}" presName="spaceBetweenRectangles" presStyleCnt="0"/>
      <dgm:spPr/>
    </dgm:pt>
    <dgm:pt modelId="{43EA91C6-BAFB-4824-86DA-FEECE48FE51E}" type="pres">
      <dgm:prSet presAssocID="{4CFED05B-3628-4763-995F-AA28AD1FC072}" presName="parentLin" presStyleCnt="0"/>
      <dgm:spPr/>
    </dgm:pt>
    <dgm:pt modelId="{2DBF5E73-8A2B-481F-A3D4-D337EAFE0DD1}" type="pres">
      <dgm:prSet presAssocID="{4CFED05B-3628-4763-995F-AA28AD1FC072}" presName="parentLeftMargin" presStyleLbl="node1" presStyleIdx="2" presStyleCnt="6"/>
      <dgm:spPr/>
      <dgm:t>
        <a:bodyPr/>
        <a:lstStyle/>
        <a:p>
          <a:endParaRPr lang="es-SV"/>
        </a:p>
      </dgm:t>
    </dgm:pt>
    <dgm:pt modelId="{3D85899D-8019-407C-B7EB-6F9EEDB069C9}" type="pres">
      <dgm:prSet presAssocID="{4CFED05B-3628-4763-995F-AA28AD1FC072}" presName="parentText" presStyleLbl="node1" presStyleIdx="3" presStyleCnt="6">
        <dgm:presLayoutVars>
          <dgm:chMax val="0"/>
          <dgm:bulletEnabled val="1"/>
        </dgm:presLayoutVars>
      </dgm:prSet>
      <dgm:spPr/>
      <dgm:t>
        <a:bodyPr/>
        <a:lstStyle/>
        <a:p>
          <a:endParaRPr lang="es-SV"/>
        </a:p>
      </dgm:t>
    </dgm:pt>
    <dgm:pt modelId="{3BB7E7CA-AF49-4D6A-A65E-51CFB15BF122}" type="pres">
      <dgm:prSet presAssocID="{4CFED05B-3628-4763-995F-AA28AD1FC072}" presName="negativeSpace" presStyleCnt="0"/>
      <dgm:spPr/>
    </dgm:pt>
    <dgm:pt modelId="{45510CFE-4F13-4FEE-9CAC-B8BA6BB2669B}" type="pres">
      <dgm:prSet presAssocID="{4CFED05B-3628-4763-995F-AA28AD1FC072}" presName="childText" presStyleLbl="conFgAcc1" presStyleIdx="3" presStyleCnt="6">
        <dgm:presLayoutVars>
          <dgm:bulletEnabled val="1"/>
        </dgm:presLayoutVars>
      </dgm:prSet>
      <dgm:spPr/>
      <dgm:t>
        <a:bodyPr/>
        <a:lstStyle/>
        <a:p>
          <a:endParaRPr lang="es-SV"/>
        </a:p>
      </dgm:t>
    </dgm:pt>
    <dgm:pt modelId="{243CE847-A641-4788-94D1-F39039B39D5A}" type="pres">
      <dgm:prSet presAssocID="{BBCBC242-BFC3-4C06-BEFB-C34C80DF0F98}" presName="spaceBetweenRectangles" presStyleCnt="0"/>
      <dgm:spPr/>
    </dgm:pt>
    <dgm:pt modelId="{8733224A-267F-478A-81A6-554368F97E87}" type="pres">
      <dgm:prSet presAssocID="{87C4909A-C618-456A-9C7B-37E890CB4501}" presName="parentLin" presStyleCnt="0"/>
      <dgm:spPr/>
    </dgm:pt>
    <dgm:pt modelId="{5F57C1D8-5AA6-4DB5-AE80-883F6A0335C9}" type="pres">
      <dgm:prSet presAssocID="{87C4909A-C618-456A-9C7B-37E890CB4501}" presName="parentLeftMargin" presStyleLbl="node1" presStyleIdx="3" presStyleCnt="6"/>
      <dgm:spPr/>
      <dgm:t>
        <a:bodyPr/>
        <a:lstStyle/>
        <a:p>
          <a:endParaRPr lang="es-SV"/>
        </a:p>
      </dgm:t>
    </dgm:pt>
    <dgm:pt modelId="{3309AB9B-D655-46F4-977C-7064F3545E1C}" type="pres">
      <dgm:prSet presAssocID="{87C4909A-C618-456A-9C7B-37E890CB4501}" presName="parentText" presStyleLbl="node1" presStyleIdx="4" presStyleCnt="6">
        <dgm:presLayoutVars>
          <dgm:chMax val="0"/>
          <dgm:bulletEnabled val="1"/>
        </dgm:presLayoutVars>
      </dgm:prSet>
      <dgm:spPr/>
      <dgm:t>
        <a:bodyPr/>
        <a:lstStyle/>
        <a:p>
          <a:endParaRPr lang="es-SV"/>
        </a:p>
      </dgm:t>
    </dgm:pt>
    <dgm:pt modelId="{3AE8283A-8959-4D30-AF9C-E6659B62CDC4}" type="pres">
      <dgm:prSet presAssocID="{87C4909A-C618-456A-9C7B-37E890CB4501}" presName="negativeSpace" presStyleCnt="0"/>
      <dgm:spPr/>
    </dgm:pt>
    <dgm:pt modelId="{F5CC3EA4-4B1B-46C9-933D-AEE18BB23C97}" type="pres">
      <dgm:prSet presAssocID="{87C4909A-C618-456A-9C7B-37E890CB4501}" presName="childText" presStyleLbl="conFgAcc1" presStyleIdx="4" presStyleCnt="6">
        <dgm:presLayoutVars>
          <dgm:bulletEnabled val="1"/>
        </dgm:presLayoutVars>
      </dgm:prSet>
      <dgm:spPr/>
      <dgm:t>
        <a:bodyPr/>
        <a:lstStyle/>
        <a:p>
          <a:endParaRPr lang="es-SV"/>
        </a:p>
      </dgm:t>
    </dgm:pt>
    <dgm:pt modelId="{29BAE265-EB53-4042-B32F-4BEDD34F6DA7}" type="pres">
      <dgm:prSet presAssocID="{B4847B8D-88D4-4113-87F8-9FC3C28D91DD}" presName="spaceBetweenRectangles" presStyleCnt="0"/>
      <dgm:spPr/>
    </dgm:pt>
    <dgm:pt modelId="{226F4C75-5250-4648-ABEA-5AEAA8922504}" type="pres">
      <dgm:prSet presAssocID="{2F737607-0492-4DCB-B8E7-F28DCE154994}" presName="parentLin" presStyleCnt="0"/>
      <dgm:spPr/>
    </dgm:pt>
    <dgm:pt modelId="{D05B6CE2-6371-4317-AE8A-BD196C14A19B}" type="pres">
      <dgm:prSet presAssocID="{2F737607-0492-4DCB-B8E7-F28DCE154994}" presName="parentLeftMargin" presStyleLbl="node1" presStyleIdx="4" presStyleCnt="6"/>
      <dgm:spPr/>
      <dgm:t>
        <a:bodyPr/>
        <a:lstStyle/>
        <a:p>
          <a:endParaRPr lang="es-SV"/>
        </a:p>
      </dgm:t>
    </dgm:pt>
    <dgm:pt modelId="{FA627D73-BF97-4CEB-B3FA-8BCE74F295E7}" type="pres">
      <dgm:prSet presAssocID="{2F737607-0492-4DCB-B8E7-F28DCE154994}" presName="parentText" presStyleLbl="node1" presStyleIdx="5" presStyleCnt="6">
        <dgm:presLayoutVars>
          <dgm:chMax val="0"/>
          <dgm:bulletEnabled val="1"/>
        </dgm:presLayoutVars>
      </dgm:prSet>
      <dgm:spPr/>
      <dgm:t>
        <a:bodyPr/>
        <a:lstStyle/>
        <a:p>
          <a:endParaRPr lang="es-SV"/>
        </a:p>
      </dgm:t>
    </dgm:pt>
    <dgm:pt modelId="{C1A2AB1C-9FE7-4484-A0AD-E22AFA7A5465}" type="pres">
      <dgm:prSet presAssocID="{2F737607-0492-4DCB-B8E7-F28DCE154994}" presName="negativeSpace" presStyleCnt="0"/>
      <dgm:spPr/>
    </dgm:pt>
    <dgm:pt modelId="{72FB4212-AA8C-4481-931B-99C89CFA657E}" type="pres">
      <dgm:prSet presAssocID="{2F737607-0492-4DCB-B8E7-F28DCE154994}" presName="childText" presStyleLbl="conFgAcc1" presStyleIdx="5" presStyleCnt="6">
        <dgm:presLayoutVars>
          <dgm:bulletEnabled val="1"/>
        </dgm:presLayoutVars>
      </dgm:prSet>
      <dgm:spPr/>
      <dgm:t>
        <a:bodyPr/>
        <a:lstStyle/>
        <a:p>
          <a:endParaRPr lang="es-SV"/>
        </a:p>
      </dgm:t>
    </dgm:pt>
  </dgm:ptLst>
  <dgm:cxnLst>
    <dgm:cxn modelId="{180A2339-7B89-4442-9617-9C19FC8EF439}" srcId="{496B4939-5BC2-4F0F-B1EA-FD9CF3380692}" destId="{87C4909A-C618-456A-9C7B-37E890CB4501}" srcOrd="4" destOrd="0" parTransId="{AE5F9702-22CB-41BB-B17B-11B58D3C5785}" sibTransId="{B4847B8D-88D4-4113-87F8-9FC3C28D91DD}"/>
    <dgm:cxn modelId="{0D825577-F25F-4807-8245-8D439EDA3809}" srcId="{C5F5E3D9-5B43-4144-9463-9D81CA17623A}" destId="{E22E492D-5154-4940-A381-B625D5107194}" srcOrd="0" destOrd="0" parTransId="{83EAC8CD-12BF-4F18-9FD6-CCBD83961D7B}" sibTransId="{AE7482DF-7E16-4D8D-9379-79D95287EE8B}"/>
    <dgm:cxn modelId="{B1B8D36B-46A0-4A69-8FC8-C31E174A6778}" srcId="{496B4939-5BC2-4F0F-B1EA-FD9CF3380692}" destId="{C5F5E3D9-5B43-4144-9463-9D81CA17623A}" srcOrd="1" destOrd="0" parTransId="{48F8531F-F6BB-4A52-AF79-ADFB6057898D}" sibTransId="{C092672F-F3EA-44DD-BE1F-905B1180E733}"/>
    <dgm:cxn modelId="{D6EB48A7-791D-4A32-B1BC-F71904296B22}" type="presOf" srcId="{9088B064-DC3A-451A-9E53-92C22CA94F53}" destId="{0F029CC6-2729-441E-8E5C-6F49B14C3D4E}" srcOrd="0" destOrd="0" presId="urn:microsoft.com/office/officeart/2005/8/layout/list1"/>
    <dgm:cxn modelId="{2F6292C2-084D-41C8-9BD3-E5C8BCD788EA}" srcId="{9088B064-DC3A-451A-9E53-92C22CA94F53}" destId="{560149D1-2F44-4D9C-B12C-7C33C9CB6DE0}" srcOrd="0" destOrd="0" parTransId="{5442D60E-90D5-423C-BDE4-C171BC749A04}" sibTransId="{5D3FC7D9-8B13-4FFA-B63C-5C9D1C135BEE}"/>
    <dgm:cxn modelId="{C659D0BD-3AFC-40CD-86AF-7E5FDF7DE70D}" srcId="{496B4939-5BC2-4F0F-B1EA-FD9CF3380692}" destId="{9088B064-DC3A-451A-9E53-92C22CA94F53}" srcOrd="2" destOrd="0" parTransId="{A38B6DE0-8767-4625-9FD7-64A20E9F397F}" sibTransId="{9DBBB498-2A5A-4BC9-AFBF-A5AA07A9A2B8}"/>
    <dgm:cxn modelId="{8B57ED42-2C3E-4161-946B-0C74ECE7E583}" type="presOf" srcId="{BDFCD253-2668-4FCC-B389-6C6CBF774082}" destId="{45510CFE-4F13-4FEE-9CAC-B8BA6BB2669B}" srcOrd="0" destOrd="0" presId="urn:microsoft.com/office/officeart/2005/8/layout/list1"/>
    <dgm:cxn modelId="{F5DA58CA-D5A0-4952-91A0-3ADA42B5DAC9}" type="presOf" srcId="{496B4939-5BC2-4F0F-B1EA-FD9CF3380692}" destId="{E4763858-C40F-4CD2-9917-29CBD91A565A}" srcOrd="0" destOrd="0" presId="urn:microsoft.com/office/officeart/2005/8/layout/list1"/>
    <dgm:cxn modelId="{D90F7767-E72F-42A8-9B41-7C0A77DEB79F}" srcId="{4CFED05B-3628-4763-995F-AA28AD1FC072}" destId="{BDFCD253-2668-4FCC-B389-6C6CBF774082}" srcOrd="0" destOrd="0" parTransId="{954EDDCB-7CCD-476D-9C43-BDB89EAFD1EB}" sibTransId="{38354767-CCCE-45FD-AAA0-D2650D7346A4}"/>
    <dgm:cxn modelId="{DF5E9022-6B5E-4EEE-839F-CB653F630B1A}" type="presOf" srcId="{D9E40C18-B321-4FAE-9020-B4CB86C53AB7}" destId="{9B3B9ABE-0C2B-49B3-9148-9225BAF53E04}" srcOrd="0" destOrd="0" presId="urn:microsoft.com/office/officeart/2005/8/layout/list1"/>
    <dgm:cxn modelId="{AB8AE27F-F15E-4403-A309-001E0E3820DF}" type="presOf" srcId="{C5F5E3D9-5B43-4144-9463-9D81CA17623A}" destId="{CFE33432-1E40-4E2A-919E-3583E09A0441}" srcOrd="1" destOrd="0" presId="urn:microsoft.com/office/officeart/2005/8/layout/list1"/>
    <dgm:cxn modelId="{86882467-16DB-47F1-852F-D07FD0315EB2}" type="presOf" srcId="{9088B064-DC3A-451A-9E53-92C22CA94F53}" destId="{5CD56286-4E3E-46B5-AD4D-A3B2127CE15C}" srcOrd="1" destOrd="0" presId="urn:microsoft.com/office/officeart/2005/8/layout/list1"/>
    <dgm:cxn modelId="{A1B9C4F4-2D1A-4E42-A22C-FC2BFDDFEE56}" type="presOf" srcId="{271FA52F-0C37-4218-9687-9310DD4847B0}" destId="{989F4DCF-4888-4836-A8DA-546DBAE833CF}" srcOrd="1" destOrd="0" presId="urn:microsoft.com/office/officeart/2005/8/layout/list1"/>
    <dgm:cxn modelId="{0056BCC8-0B34-46D0-BCE0-156C2AEFBBB8}" type="presOf" srcId="{E22E492D-5154-4940-A381-B625D5107194}" destId="{BE356BC5-CC20-4E5F-B4AE-BBAF65A1D4E8}" srcOrd="0" destOrd="0" presId="urn:microsoft.com/office/officeart/2005/8/layout/list1"/>
    <dgm:cxn modelId="{7C2E3DE9-2486-425A-BCF5-68ACAC1EC8DD}" type="presOf" srcId="{560149D1-2F44-4D9C-B12C-7C33C9CB6DE0}" destId="{AB913AB1-9F5D-46D5-A465-0325E8B020D6}" srcOrd="0" destOrd="0" presId="urn:microsoft.com/office/officeart/2005/8/layout/list1"/>
    <dgm:cxn modelId="{A9D3836C-D637-4F95-8E16-9F6E85B2D592}" type="presOf" srcId="{C5F5E3D9-5B43-4144-9463-9D81CA17623A}" destId="{18B17E57-1644-4F51-A7C0-8EE4A208CCD9}" srcOrd="0" destOrd="0" presId="urn:microsoft.com/office/officeart/2005/8/layout/list1"/>
    <dgm:cxn modelId="{20F3051F-D405-4D2B-93BA-2FE5E1D8BAFC}" srcId="{496B4939-5BC2-4F0F-B1EA-FD9CF3380692}" destId="{2F737607-0492-4DCB-B8E7-F28DCE154994}" srcOrd="5" destOrd="0" parTransId="{F66183BB-FE33-42E0-B2E5-4A9B29963B1C}" sibTransId="{8FC3DA8A-8BDD-43C1-8ACF-5621BF82CA41}"/>
    <dgm:cxn modelId="{74B594BE-614C-46BE-BE36-91DE00A1C371}" type="presOf" srcId="{4CFED05B-3628-4763-995F-AA28AD1FC072}" destId="{2DBF5E73-8A2B-481F-A3D4-D337EAFE0DD1}" srcOrd="0" destOrd="0" presId="urn:microsoft.com/office/officeart/2005/8/layout/list1"/>
    <dgm:cxn modelId="{718BE7D2-01C3-4E09-B277-1D0F94C7639D}" srcId="{496B4939-5BC2-4F0F-B1EA-FD9CF3380692}" destId="{271FA52F-0C37-4218-9687-9310DD4847B0}" srcOrd="0" destOrd="0" parTransId="{EB359B01-8A02-4B0B-8905-A9C3A1A3D78D}" sibTransId="{D73086FB-9B92-4499-9A38-8AC4E9967C85}"/>
    <dgm:cxn modelId="{9FA81D85-259D-492A-8783-695CA5A89014}" srcId="{87C4909A-C618-456A-9C7B-37E890CB4501}" destId="{B4AD5C0E-16B4-44B7-8BC7-C29D21221932}" srcOrd="0" destOrd="0" parTransId="{18B18289-B274-4AF5-9A38-96FB3D984F06}" sibTransId="{07308857-CEA9-4D81-BA83-99B63BC96AB5}"/>
    <dgm:cxn modelId="{F1D3C8A4-5058-4C5B-991D-AC1FCE771F09}" type="presOf" srcId="{2F737607-0492-4DCB-B8E7-F28DCE154994}" destId="{D05B6CE2-6371-4317-AE8A-BD196C14A19B}" srcOrd="0" destOrd="0" presId="urn:microsoft.com/office/officeart/2005/8/layout/list1"/>
    <dgm:cxn modelId="{85199957-B834-43AE-A189-88D7835AE782}" srcId="{2F737607-0492-4DCB-B8E7-F28DCE154994}" destId="{3E66C96F-0101-47AB-BEE4-07E4017330A7}" srcOrd="0" destOrd="0" parTransId="{2D9A6256-26A3-4D3E-BA88-99BAA1F60624}" sibTransId="{0ADD0F45-2B50-4CF8-8354-8EADF40D9C6C}"/>
    <dgm:cxn modelId="{CC331AD0-9513-46FE-8AFC-A141C13A2402}" type="presOf" srcId="{2F737607-0492-4DCB-B8E7-F28DCE154994}" destId="{FA627D73-BF97-4CEB-B3FA-8BCE74F295E7}" srcOrd="1" destOrd="0" presId="urn:microsoft.com/office/officeart/2005/8/layout/list1"/>
    <dgm:cxn modelId="{3E5812A6-4D19-42A7-AC03-B12810E4CFCB}" type="presOf" srcId="{B4AD5C0E-16B4-44B7-8BC7-C29D21221932}" destId="{F5CC3EA4-4B1B-46C9-933D-AEE18BB23C97}" srcOrd="0" destOrd="0" presId="urn:microsoft.com/office/officeart/2005/8/layout/list1"/>
    <dgm:cxn modelId="{949675EF-4028-4802-A7B3-97CE24801966}" type="presOf" srcId="{87C4909A-C618-456A-9C7B-37E890CB4501}" destId="{5F57C1D8-5AA6-4DB5-AE80-883F6A0335C9}" srcOrd="0" destOrd="0" presId="urn:microsoft.com/office/officeart/2005/8/layout/list1"/>
    <dgm:cxn modelId="{E255EEF5-3159-4CCB-9F4A-B4D9A083D1C4}" type="presOf" srcId="{4CFED05B-3628-4763-995F-AA28AD1FC072}" destId="{3D85899D-8019-407C-B7EB-6F9EEDB069C9}" srcOrd="1" destOrd="0" presId="urn:microsoft.com/office/officeart/2005/8/layout/list1"/>
    <dgm:cxn modelId="{F64BDFC2-1DB3-4F80-BED0-41FCF86C375F}" type="presOf" srcId="{87C4909A-C618-456A-9C7B-37E890CB4501}" destId="{3309AB9B-D655-46F4-977C-7064F3545E1C}" srcOrd="1" destOrd="0" presId="urn:microsoft.com/office/officeart/2005/8/layout/list1"/>
    <dgm:cxn modelId="{5D77F9E6-4CB5-410F-BE17-20B207A0E186}" type="presOf" srcId="{3E66C96F-0101-47AB-BEE4-07E4017330A7}" destId="{72FB4212-AA8C-4481-931B-99C89CFA657E}" srcOrd="0" destOrd="0" presId="urn:microsoft.com/office/officeart/2005/8/layout/list1"/>
    <dgm:cxn modelId="{F5E69BAB-F456-4C1B-804C-30D03D848AFA}" srcId="{271FA52F-0C37-4218-9687-9310DD4847B0}" destId="{D9E40C18-B321-4FAE-9020-B4CB86C53AB7}" srcOrd="0" destOrd="0" parTransId="{FF01F7C6-0D8D-4D6D-B49A-0A3A5D93573C}" sibTransId="{B55DF7E8-EAA2-477D-BFE0-3FD73C5F727A}"/>
    <dgm:cxn modelId="{A18FAED3-9677-49C0-A642-42531251744A}" srcId="{496B4939-5BC2-4F0F-B1EA-FD9CF3380692}" destId="{4CFED05B-3628-4763-995F-AA28AD1FC072}" srcOrd="3" destOrd="0" parTransId="{F5E4095D-CC96-448B-896C-C4515924051F}" sibTransId="{BBCBC242-BFC3-4C06-BEFB-C34C80DF0F98}"/>
    <dgm:cxn modelId="{9B9CC360-B2FF-4276-A54C-0261672688F4}" type="presOf" srcId="{271FA52F-0C37-4218-9687-9310DD4847B0}" destId="{C40A4C51-2614-4B41-8794-606C3C533620}" srcOrd="0" destOrd="0" presId="urn:microsoft.com/office/officeart/2005/8/layout/list1"/>
    <dgm:cxn modelId="{32CF385F-C478-4500-A72E-891EAED6FB34}" type="presParOf" srcId="{E4763858-C40F-4CD2-9917-29CBD91A565A}" destId="{D3FD30C0-85D0-4918-B7EE-8F3698787485}" srcOrd="0" destOrd="0" presId="urn:microsoft.com/office/officeart/2005/8/layout/list1"/>
    <dgm:cxn modelId="{D314B92E-D329-4063-8F03-1C4D7849A851}" type="presParOf" srcId="{D3FD30C0-85D0-4918-B7EE-8F3698787485}" destId="{C40A4C51-2614-4B41-8794-606C3C533620}" srcOrd="0" destOrd="0" presId="urn:microsoft.com/office/officeart/2005/8/layout/list1"/>
    <dgm:cxn modelId="{225E6977-6F5E-40C9-AC1B-CCAF59975CDB}" type="presParOf" srcId="{D3FD30C0-85D0-4918-B7EE-8F3698787485}" destId="{989F4DCF-4888-4836-A8DA-546DBAE833CF}" srcOrd="1" destOrd="0" presId="urn:microsoft.com/office/officeart/2005/8/layout/list1"/>
    <dgm:cxn modelId="{E78958C3-165E-438D-B922-F0B722B3FE33}" type="presParOf" srcId="{E4763858-C40F-4CD2-9917-29CBD91A565A}" destId="{543FEE5D-8343-486F-B126-BB7DC8A1358E}" srcOrd="1" destOrd="0" presId="urn:microsoft.com/office/officeart/2005/8/layout/list1"/>
    <dgm:cxn modelId="{C9365257-2B39-4001-A72D-81A4E2823F5C}" type="presParOf" srcId="{E4763858-C40F-4CD2-9917-29CBD91A565A}" destId="{9B3B9ABE-0C2B-49B3-9148-9225BAF53E04}" srcOrd="2" destOrd="0" presId="urn:microsoft.com/office/officeart/2005/8/layout/list1"/>
    <dgm:cxn modelId="{371EDD35-86DB-4481-900F-DCBB6F6169D5}" type="presParOf" srcId="{E4763858-C40F-4CD2-9917-29CBD91A565A}" destId="{79BBE365-E3F2-4724-A9A0-035AE09E51C1}" srcOrd="3" destOrd="0" presId="urn:microsoft.com/office/officeart/2005/8/layout/list1"/>
    <dgm:cxn modelId="{0CDA8724-343D-411C-8C5A-652BE816C2AB}" type="presParOf" srcId="{E4763858-C40F-4CD2-9917-29CBD91A565A}" destId="{1F4034BA-B118-4AFA-BD0C-A27E9C84B8D2}" srcOrd="4" destOrd="0" presId="urn:microsoft.com/office/officeart/2005/8/layout/list1"/>
    <dgm:cxn modelId="{61A1644F-D536-4868-8C24-EE52550C05AB}" type="presParOf" srcId="{1F4034BA-B118-4AFA-BD0C-A27E9C84B8D2}" destId="{18B17E57-1644-4F51-A7C0-8EE4A208CCD9}" srcOrd="0" destOrd="0" presId="urn:microsoft.com/office/officeart/2005/8/layout/list1"/>
    <dgm:cxn modelId="{B4BDD321-6E3C-499C-A646-9425CE4A6087}" type="presParOf" srcId="{1F4034BA-B118-4AFA-BD0C-A27E9C84B8D2}" destId="{CFE33432-1E40-4E2A-919E-3583E09A0441}" srcOrd="1" destOrd="0" presId="urn:microsoft.com/office/officeart/2005/8/layout/list1"/>
    <dgm:cxn modelId="{42A1329B-87DC-4F4D-8D59-1CBE6CFEDA59}" type="presParOf" srcId="{E4763858-C40F-4CD2-9917-29CBD91A565A}" destId="{CA61BB57-4C8D-417E-BA92-DF6BAA8E50C6}" srcOrd="5" destOrd="0" presId="urn:microsoft.com/office/officeart/2005/8/layout/list1"/>
    <dgm:cxn modelId="{BD9D7472-6245-41EC-B055-E9FE9E701C21}" type="presParOf" srcId="{E4763858-C40F-4CD2-9917-29CBD91A565A}" destId="{BE356BC5-CC20-4E5F-B4AE-BBAF65A1D4E8}" srcOrd="6" destOrd="0" presId="urn:microsoft.com/office/officeart/2005/8/layout/list1"/>
    <dgm:cxn modelId="{5252CA40-E75A-470A-B7ED-241EF91EAF64}" type="presParOf" srcId="{E4763858-C40F-4CD2-9917-29CBD91A565A}" destId="{4B3F738E-A80D-4359-9F1C-BD28CC53F0E2}" srcOrd="7" destOrd="0" presId="urn:microsoft.com/office/officeart/2005/8/layout/list1"/>
    <dgm:cxn modelId="{B4627618-8579-4F69-A4ED-40D5DBB70DEE}" type="presParOf" srcId="{E4763858-C40F-4CD2-9917-29CBD91A565A}" destId="{4F355F46-D7D0-4AAD-A99F-FFED2E587850}" srcOrd="8" destOrd="0" presId="urn:microsoft.com/office/officeart/2005/8/layout/list1"/>
    <dgm:cxn modelId="{55F19D43-ECEC-4DCA-BC48-C52C1A395E97}" type="presParOf" srcId="{4F355F46-D7D0-4AAD-A99F-FFED2E587850}" destId="{0F029CC6-2729-441E-8E5C-6F49B14C3D4E}" srcOrd="0" destOrd="0" presId="urn:microsoft.com/office/officeart/2005/8/layout/list1"/>
    <dgm:cxn modelId="{92A513CA-5E74-49E9-B123-D0489FC0658E}" type="presParOf" srcId="{4F355F46-D7D0-4AAD-A99F-FFED2E587850}" destId="{5CD56286-4E3E-46B5-AD4D-A3B2127CE15C}" srcOrd="1" destOrd="0" presId="urn:microsoft.com/office/officeart/2005/8/layout/list1"/>
    <dgm:cxn modelId="{3E358603-7CB4-4893-8E71-D341766BE8AE}" type="presParOf" srcId="{E4763858-C40F-4CD2-9917-29CBD91A565A}" destId="{E71E58D5-39C6-4AC3-94AD-A653F03A1B8F}" srcOrd="9" destOrd="0" presId="urn:microsoft.com/office/officeart/2005/8/layout/list1"/>
    <dgm:cxn modelId="{435C1BBA-5B4D-479D-A1F5-6BADAD9BAF13}" type="presParOf" srcId="{E4763858-C40F-4CD2-9917-29CBD91A565A}" destId="{AB913AB1-9F5D-46D5-A465-0325E8B020D6}" srcOrd="10" destOrd="0" presId="urn:microsoft.com/office/officeart/2005/8/layout/list1"/>
    <dgm:cxn modelId="{194F7B25-A649-4EDA-AAF9-450A10AEAB7D}" type="presParOf" srcId="{E4763858-C40F-4CD2-9917-29CBD91A565A}" destId="{E95FDF55-B6A3-416F-9AFA-0A4314E9EC54}" srcOrd="11" destOrd="0" presId="urn:microsoft.com/office/officeart/2005/8/layout/list1"/>
    <dgm:cxn modelId="{959496FD-85E3-4292-8E37-448CDD3C965F}" type="presParOf" srcId="{E4763858-C40F-4CD2-9917-29CBD91A565A}" destId="{43EA91C6-BAFB-4824-86DA-FEECE48FE51E}" srcOrd="12" destOrd="0" presId="urn:microsoft.com/office/officeart/2005/8/layout/list1"/>
    <dgm:cxn modelId="{E33D820F-1AC2-4C0D-BD02-F477DCC8867E}" type="presParOf" srcId="{43EA91C6-BAFB-4824-86DA-FEECE48FE51E}" destId="{2DBF5E73-8A2B-481F-A3D4-D337EAFE0DD1}" srcOrd="0" destOrd="0" presId="urn:microsoft.com/office/officeart/2005/8/layout/list1"/>
    <dgm:cxn modelId="{DB1CCBA8-B60F-44C0-8870-9C36C19F03C9}" type="presParOf" srcId="{43EA91C6-BAFB-4824-86DA-FEECE48FE51E}" destId="{3D85899D-8019-407C-B7EB-6F9EEDB069C9}" srcOrd="1" destOrd="0" presId="urn:microsoft.com/office/officeart/2005/8/layout/list1"/>
    <dgm:cxn modelId="{2E19D0C3-EC4B-4086-9D17-93E12CAC70B4}" type="presParOf" srcId="{E4763858-C40F-4CD2-9917-29CBD91A565A}" destId="{3BB7E7CA-AF49-4D6A-A65E-51CFB15BF122}" srcOrd="13" destOrd="0" presId="urn:microsoft.com/office/officeart/2005/8/layout/list1"/>
    <dgm:cxn modelId="{5366EAA4-7BC3-492F-955A-543CA674CBA3}" type="presParOf" srcId="{E4763858-C40F-4CD2-9917-29CBD91A565A}" destId="{45510CFE-4F13-4FEE-9CAC-B8BA6BB2669B}" srcOrd="14" destOrd="0" presId="urn:microsoft.com/office/officeart/2005/8/layout/list1"/>
    <dgm:cxn modelId="{9625697F-38B0-4ADE-A021-5B2660A9537F}" type="presParOf" srcId="{E4763858-C40F-4CD2-9917-29CBD91A565A}" destId="{243CE847-A641-4788-94D1-F39039B39D5A}" srcOrd="15" destOrd="0" presId="urn:microsoft.com/office/officeart/2005/8/layout/list1"/>
    <dgm:cxn modelId="{79CB19A5-C608-4740-A866-B1993E97CC7F}" type="presParOf" srcId="{E4763858-C40F-4CD2-9917-29CBD91A565A}" destId="{8733224A-267F-478A-81A6-554368F97E87}" srcOrd="16" destOrd="0" presId="urn:microsoft.com/office/officeart/2005/8/layout/list1"/>
    <dgm:cxn modelId="{623A7BE3-0EB7-46CC-9ED2-D0A0CA375D14}" type="presParOf" srcId="{8733224A-267F-478A-81A6-554368F97E87}" destId="{5F57C1D8-5AA6-4DB5-AE80-883F6A0335C9}" srcOrd="0" destOrd="0" presId="urn:microsoft.com/office/officeart/2005/8/layout/list1"/>
    <dgm:cxn modelId="{1C9E6904-E8D9-49E3-9EFC-94624CD328EE}" type="presParOf" srcId="{8733224A-267F-478A-81A6-554368F97E87}" destId="{3309AB9B-D655-46F4-977C-7064F3545E1C}" srcOrd="1" destOrd="0" presId="urn:microsoft.com/office/officeart/2005/8/layout/list1"/>
    <dgm:cxn modelId="{702A9E7B-E3B0-452C-8737-686CC83E9DBC}" type="presParOf" srcId="{E4763858-C40F-4CD2-9917-29CBD91A565A}" destId="{3AE8283A-8959-4D30-AF9C-E6659B62CDC4}" srcOrd="17" destOrd="0" presId="urn:microsoft.com/office/officeart/2005/8/layout/list1"/>
    <dgm:cxn modelId="{393F2C1F-BB7B-456C-A772-EA6395ED7443}" type="presParOf" srcId="{E4763858-C40F-4CD2-9917-29CBD91A565A}" destId="{F5CC3EA4-4B1B-46C9-933D-AEE18BB23C97}" srcOrd="18" destOrd="0" presId="urn:microsoft.com/office/officeart/2005/8/layout/list1"/>
    <dgm:cxn modelId="{9E07B679-4722-4F80-A764-772F68E937E8}" type="presParOf" srcId="{E4763858-C40F-4CD2-9917-29CBD91A565A}" destId="{29BAE265-EB53-4042-B32F-4BEDD34F6DA7}" srcOrd="19" destOrd="0" presId="urn:microsoft.com/office/officeart/2005/8/layout/list1"/>
    <dgm:cxn modelId="{ECE04443-87A9-40B7-A6AE-A36BEE7E6DD7}" type="presParOf" srcId="{E4763858-C40F-4CD2-9917-29CBD91A565A}" destId="{226F4C75-5250-4648-ABEA-5AEAA8922504}" srcOrd="20" destOrd="0" presId="urn:microsoft.com/office/officeart/2005/8/layout/list1"/>
    <dgm:cxn modelId="{ED973510-5761-4698-847F-1BACD978230E}" type="presParOf" srcId="{226F4C75-5250-4648-ABEA-5AEAA8922504}" destId="{D05B6CE2-6371-4317-AE8A-BD196C14A19B}" srcOrd="0" destOrd="0" presId="urn:microsoft.com/office/officeart/2005/8/layout/list1"/>
    <dgm:cxn modelId="{709273B2-36BD-4A20-9B61-AFE3D05F614B}" type="presParOf" srcId="{226F4C75-5250-4648-ABEA-5AEAA8922504}" destId="{FA627D73-BF97-4CEB-B3FA-8BCE74F295E7}" srcOrd="1" destOrd="0" presId="urn:microsoft.com/office/officeart/2005/8/layout/list1"/>
    <dgm:cxn modelId="{AABBFBE9-14BE-4F7E-8206-893D4E5A0997}" type="presParOf" srcId="{E4763858-C40F-4CD2-9917-29CBD91A565A}" destId="{C1A2AB1C-9FE7-4484-A0AD-E22AFA7A5465}" srcOrd="21" destOrd="0" presId="urn:microsoft.com/office/officeart/2005/8/layout/list1"/>
    <dgm:cxn modelId="{4781CDC3-B531-40AB-8F2C-B644E657E863}" type="presParOf" srcId="{E4763858-C40F-4CD2-9917-29CBD91A565A}" destId="{72FB4212-AA8C-4481-931B-99C89CFA657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502E7-2D87-4534-8B57-904F1DB73E54}" type="datetimeFigureOut">
              <a:rPr lang="en-US" smtClean="0"/>
              <a:t>5/10/2015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25BD2-4D42-47A0-83E4-70867D05D30C}" type="slidenum">
              <a:rPr lang="en-US" smtClean="0"/>
              <a:t>‹Nº›</a:t>
            </a:fld>
            <a:endParaRPr lang="en-US" dirty="0"/>
          </a:p>
        </p:txBody>
      </p:sp>
    </p:spTree>
    <p:extLst>
      <p:ext uri="{BB962C8B-B14F-4D97-AF65-F5344CB8AC3E}">
        <p14:creationId xmlns:p14="http://schemas.microsoft.com/office/powerpoint/2010/main" val="70666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sz="1200" b="0" baseline="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669703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5EF05EF-6168-407F-8025-E41839E12504}" type="datetimeFigureOut">
              <a:rPr lang="en-US" smtClean="0"/>
              <a:pPr/>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1C692C-4F2D-45F6-A9A8-8A3A8FE27806}" type="slidenum">
              <a:rPr lang="en-US" smtClean="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1C692C-4F2D-45F6-A9A8-8A3A8FE27806}"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1C692C-4F2D-45F6-A9A8-8A3A8FE27806}"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1C692C-4F2D-45F6-A9A8-8A3A8FE27806}"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5EF05EF-6168-407F-8025-E41839E12504}" type="datetimeFigureOut">
              <a:rPr lang="en-US" smtClean="0"/>
              <a:pPr/>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1C692C-4F2D-45F6-A9A8-8A3A8FE27806}" type="slidenum">
              <a:rPr lang="en-US" smtClean="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5EF05EF-6168-407F-8025-E41839E12504}" type="datetimeFigureOut">
              <a:rPr lang="en-US" smtClean="0"/>
              <a:pPr/>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1C692C-4F2D-45F6-A9A8-8A3A8FE27806}" type="slidenum">
              <a:rPr lang="en-US" smtClean="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F5EF05EF-6168-407F-8025-E41839E12504}" type="datetimeFigureOut">
              <a:rPr lang="en-US" smtClean="0"/>
              <a:pPr/>
              <a:t>5/10/2015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1C692C-4F2D-45F6-A9A8-8A3A8FE27806}" type="slidenum">
              <a:rPr lang="en-US" smtClean="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5EF05EF-6168-407F-8025-E41839E12504}" type="datetimeFigureOut">
              <a:rPr lang="en-US" smtClean="0"/>
              <a:pPr/>
              <a:t>5/10/2015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1C692C-4F2D-45F6-A9A8-8A3A8FE27806}"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F05EF-6168-407F-8025-E41839E12504}" type="datetimeFigureOut">
              <a:rPr lang="en-US" smtClean="0"/>
              <a:pPr/>
              <a:t>5/10/2015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1C692C-4F2D-45F6-A9A8-8A3A8FE27806}"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5EF05EF-6168-407F-8025-E41839E12504}" type="datetimeFigureOut">
              <a:rPr lang="en-US" smtClean="0"/>
              <a:pPr/>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1C692C-4F2D-45F6-A9A8-8A3A8FE27806}" type="slidenum">
              <a:rPr lang="en-US" smtClean="0"/>
              <a:pPr/>
              <a:t>‹Nº›</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F5EF05EF-6168-407F-8025-E41839E12504}" type="datetimeFigureOut">
              <a:rPr lang="en-US" smtClean="0"/>
              <a:pPr/>
              <a:t>5/10/2015</a:t>
            </a:fld>
            <a:endParaRPr lang="en-US" dirty="0"/>
          </a:p>
        </p:txBody>
      </p:sp>
      <p:sp>
        <p:nvSpPr>
          <p:cNvPr id="9" name="Slide Number Placeholder 8"/>
          <p:cNvSpPr>
            <a:spLocks noGrp="1"/>
          </p:cNvSpPr>
          <p:nvPr>
            <p:ph type="sldNum" sz="quarter" idx="11"/>
          </p:nvPr>
        </p:nvSpPr>
        <p:spPr/>
        <p:txBody>
          <a:bodyPr/>
          <a:lstStyle/>
          <a:p>
            <a:fld id="{FA1C692C-4F2D-45F6-A9A8-8A3A8FE27806}" type="slidenum">
              <a:rPr lang="en-US" smtClean="0"/>
              <a:pPr/>
              <a:t>‹Nº›</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A1C692C-4F2D-45F6-A9A8-8A3A8FE27806}" type="slidenum">
              <a:rPr lang="en-US" smtClean="0"/>
              <a:pPr/>
              <a:t>‹Nº›</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5EF05EF-6168-407F-8025-E41839E12504}" type="datetimeFigureOut">
              <a:rPr lang="en-US" smtClean="0"/>
              <a:pPr/>
              <a:t>5/10/2015</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260648"/>
            <a:ext cx="8712968" cy="1143000"/>
          </a:xfrm>
        </p:spPr>
        <p:txBody>
          <a:bodyPr>
            <a:noAutofit/>
          </a:bodyPr>
          <a:lstStyle/>
          <a:p>
            <a:pPr algn="ctr"/>
            <a:r>
              <a:rPr lang="es-SV" sz="3000" b="1" dirty="0" smtClean="0"/>
              <a:t>Universidad de El Salvador </a:t>
            </a:r>
            <a:br>
              <a:rPr lang="es-SV" sz="3000" b="1" dirty="0" smtClean="0"/>
            </a:br>
            <a:r>
              <a:rPr lang="es-SV" sz="3000" b="1" dirty="0" smtClean="0"/>
              <a:t>Facultad Multidisciplinaria de Occidente</a:t>
            </a:r>
            <a:br>
              <a:rPr lang="es-SV" sz="3000" b="1" dirty="0" smtClean="0"/>
            </a:br>
            <a:r>
              <a:rPr lang="es-SV" sz="3000" b="1" dirty="0" smtClean="0"/>
              <a:t>Departamento de Ingeniería y Arquitectura </a:t>
            </a:r>
            <a:endParaRPr lang="es-SV" sz="3000" b="1" dirty="0"/>
          </a:p>
        </p:txBody>
      </p:sp>
      <p:sp>
        <p:nvSpPr>
          <p:cNvPr id="3" name="Marcador de contenido 2"/>
          <p:cNvSpPr>
            <a:spLocks noGrp="1"/>
          </p:cNvSpPr>
          <p:nvPr>
            <p:ph idx="1"/>
          </p:nvPr>
        </p:nvSpPr>
        <p:spPr>
          <a:xfrm>
            <a:off x="457200" y="1600200"/>
            <a:ext cx="8219256" cy="5141168"/>
          </a:xfrm>
          <a:noFill/>
        </p:spPr>
        <p:txBody>
          <a:bodyPr>
            <a:normAutofit fontScale="47500" lnSpcReduction="20000"/>
          </a:bodyPr>
          <a:lstStyle/>
          <a:p>
            <a:pPr marL="0" indent="0" algn="ctr">
              <a:buNone/>
            </a:pPr>
            <a:endParaRPr lang="es-SV" sz="2800" dirty="0" smtClean="0"/>
          </a:p>
          <a:p>
            <a:pPr marL="0" indent="0" algn="ctr">
              <a:buNone/>
            </a:pPr>
            <a:endParaRPr lang="es-SV" sz="2800" dirty="0" smtClean="0"/>
          </a:p>
          <a:p>
            <a:pPr marL="0" indent="0" algn="ctr">
              <a:buNone/>
            </a:pPr>
            <a:r>
              <a:rPr lang="es-SV" sz="5300" dirty="0" smtClean="0"/>
              <a:t>Tema:</a:t>
            </a:r>
          </a:p>
          <a:p>
            <a:pPr marL="0" indent="0" algn="ctr">
              <a:spcBef>
                <a:spcPct val="0"/>
              </a:spcBef>
              <a:buNone/>
            </a:pPr>
            <a:r>
              <a:rPr lang="es-SV" sz="5300" b="1" spc="-100" dirty="0" smtClean="0">
                <a:solidFill>
                  <a:schemeClr val="tx2"/>
                </a:solidFill>
                <a:latin typeface="+mj-lt"/>
                <a:ea typeface="+mj-ea"/>
                <a:cs typeface="+mj-cs"/>
              </a:rPr>
              <a:t>“Diseño, desarrollo e implementación de un sistema para la creación, registro y control de solicitudes de productos para la regional de salud de occidente.”</a:t>
            </a:r>
          </a:p>
          <a:p>
            <a:pPr marL="0" indent="0">
              <a:buNone/>
            </a:pPr>
            <a:endParaRPr lang="es-SV" sz="2800" dirty="0"/>
          </a:p>
          <a:p>
            <a:pPr marL="0" indent="0" algn="ctr">
              <a:buNone/>
            </a:pPr>
            <a:r>
              <a:rPr lang="es-SV" sz="4400" dirty="0" smtClean="0"/>
              <a:t>Presentado Por: </a:t>
            </a:r>
          </a:p>
          <a:p>
            <a:pPr marL="0" indent="0" algn="ctr">
              <a:buNone/>
            </a:pPr>
            <a:r>
              <a:rPr lang="es-SV" sz="4400" b="1" dirty="0" smtClean="0"/>
              <a:t>Cruz</a:t>
            </a:r>
            <a:r>
              <a:rPr lang="es-SV" sz="4400" b="1" dirty="0"/>
              <a:t>, </a:t>
            </a:r>
            <a:r>
              <a:rPr lang="es-SV" sz="4400" b="1" dirty="0" err="1"/>
              <a:t>Melbin</a:t>
            </a:r>
            <a:r>
              <a:rPr lang="es-SV" sz="4400" b="1" dirty="0"/>
              <a:t> </a:t>
            </a:r>
            <a:r>
              <a:rPr lang="es-SV" sz="4400" b="1" dirty="0" smtClean="0"/>
              <a:t>Omar. </a:t>
            </a:r>
            <a:endParaRPr lang="es-SV" sz="4400" b="1" dirty="0"/>
          </a:p>
          <a:p>
            <a:pPr marL="0" indent="0" algn="ctr">
              <a:buNone/>
            </a:pPr>
            <a:r>
              <a:rPr lang="es-SV" sz="4400" b="1" dirty="0" smtClean="0"/>
              <a:t>Olmedo Jaco, Carlos Alejandro.</a:t>
            </a:r>
          </a:p>
          <a:p>
            <a:pPr marL="0" indent="0">
              <a:buNone/>
            </a:pPr>
            <a:endParaRPr lang="es-SV" sz="4400" dirty="0"/>
          </a:p>
          <a:p>
            <a:pPr marL="0" indent="0" algn="ctr">
              <a:buNone/>
            </a:pPr>
            <a:r>
              <a:rPr lang="es-SV" sz="4400" dirty="0" smtClean="0"/>
              <a:t>Docente Asesor:</a:t>
            </a:r>
          </a:p>
          <a:p>
            <a:pPr marL="0" indent="0" algn="ctr">
              <a:buNone/>
            </a:pPr>
            <a:r>
              <a:rPr lang="es-SV" sz="4400" b="1" dirty="0" smtClean="0"/>
              <a:t>Ing. Manuela de Jesús Bonilla Martínez.</a:t>
            </a:r>
          </a:p>
          <a:p>
            <a:pPr marL="0" indent="0" algn="ctr">
              <a:buNone/>
            </a:pPr>
            <a:endParaRPr lang="es-SV" sz="4400" b="1" dirty="0"/>
          </a:p>
          <a:p>
            <a:pPr marL="0" indent="0" algn="ctr">
              <a:buNone/>
            </a:pPr>
            <a:r>
              <a:rPr lang="es-SV" sz="4400" dirty="0" smtClean="0"/>
              <a:t>Santa Ana, 13 de Mayo de 2015.</a:t>
            </a:r>
            <a:endParaRPr lang="es-SV" sz="44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6" y="188640"/>
            <a:ext cx="1077617" cy="1368152"/>
          </a:xfrm>
          <a:prstGeom prst="rect">
            <a:avLst/>
          </a:prstGeom>
        </p:spPr>
      </p:pic>
    </p:spTree>
    <p:extLst>
      <p:ext uri="{BB962C8B-B14F-4D97-AF65-F5344CB8AC3E}">
        <p14:creationId xmlns:p14="http://schemas.microsoft.com/office/powerpoint/2010/main" val="63608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7620000" cy="1143000"/>
          </a:xfrm>
        </p:spPr>
        <p:txBody>
          <a:bodyPr/>
          <a:lstStyle/>
          <a:p>
            <a:pPr algn="ctr"/>
            <a:r>
              <a:rPr lang="es-ES" b="1" dirty="0" smtClean="0"/>
              <a:t>JUSTIFICACIÓN</a:t>
            </a:r>
            <a:endParaRPr lang="es-ES" b="1" dirty="0"/>
          </a:p>
        </p:txBody>
      </p:sp>
      <p:sp>
        <p:nvSpPr>
          <p:cNvPr id="3" name="2 Marcador de contenido"/>
          <p:cNvSpPr>
            <a:spLocks noGrp="1"/>
          </p:cNvSpPr>
          <p:nvPr>
            <p:ph idx="1"/>
          </p:nvPr>
        </p:nvSpPr>
        <p:spPr>
          <a:xfrm>
            <a:off x="395536" y="1340768"/>
            <a:ext cx="7620000" cy="4800600"/>
          </a:xfrm>
        </p:spPr>
        <p:txBody>
          <a:bodyPr/>
          <a:lstStyle/>
          <a:p>
            <a:pPr marL="114300" indent="0" algn="just">
              <a:buNone/>
            </a:pPr>
            <a:r>
              <a:rPr lang="es-SV" dirty="0" smtClean="0"/>
              <a:t>	</a:t>
            </a:r>
          </a:p>
          <a:p>
            <a:pPr marL="114300" indent="0" algn="just">
              <a:buNone/>
            </a:pPr>
            <a:endParaRPr lang="es-SV" sz="2800" dirty="0"/>
          </a:p>
          <a:p>
            <a:pPr marL="114300" indent="0" algn="just">
              <a:buNone/>
            </a:pPr>
            <a:r>
              <a:rPr lang="es-SV" sz="2800" dirty="0" smtClean="0"/>
              <a:t>	El </a:t>
            </a:r>
            <a:r>
              <a:rPr lang="es-SV" sz="2800" dirty="0"/>
              <a:t>sistema a desarrollar será la solución a una problemática que ha venido subsistiendo desde el inicio de la regional de salud. Actualmente la información relacionada con el proceso de las solicitudes de productos se encuentra esparcida en varios departamentos internos, lo cual obstaculiza darle un seguimiento preciso a la información.</a:t>
            </a:r>
            <a:endParaRPr lang="es-ES_tradnl" sz="2800" dirty="0">
              <a:solidFill>
                <a:schemeClr val="tx1">
                  <a:lumMod val="50000"/>
                  <a:lumOff val="50000"/>
                </a:schemeClr>
              </a:solidFill>
              <a:latin typeface="Gill Sans MT Condensed" pitchFamily="34" charset="0"/>
            </a:endParaRPr>
          </a:p>
          <a:p>
            <a:endParaRPr lang="es-ES" dirty="0"/>
          </a:p>
        </p:txBody>
      </p:sp>
    </p:spTree>
    <p:extLst>
      <p:ext uri="{BB962C8B-B14F-4D97-AF65-F5344CB8AC3E}">
        <p14:creationId xmlns:p14="http://schemas.microsoft.com/office/powerpoint/2010/main" val="648766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7620000" cy="1143000"/>
          </a:xfrm>
        </p:spPr>
        <p:txBody>
          <a:bodyPr/>
          <a:lstStyle/>
          <a:p>
            <a:pPr algn="ctr"/>
            <a:r>
              <a:rPr lang="es-ES" b="1" dirty="0" smtClean="0"/>
              <a:t>RESULTADOS ESPERADOS</a:t>
            </a:r>
            <a:endParaRPr lang="es-ES" b="1" dirty="0"/>
          </a:p>
        </p:txBody>
      </p:sp>
      <p:sp>
        <p:nvSpPr>
          <p:cNvPr id="3" name="2 Marcador de contenido"/>
          <p:cNvSpPr>
            <a:spLocks noGrp="1"/>
          </p:cNvSpPr>
          <p:nvPr>
            <p:ph idx="1"/>
          </p:nvPr>
        </p:nvSpPr>
        <p:spPr>
          <a:xfrm>
            <a:off x="611560" y="1484784"/>
            <a:ext cx="7620000" cy="4800600"/>
          </a:xfrm>
        </p:spPr>
        <p:txBody>
          <a:bodyPr>
            <a:noAutofit/>
          </a:bodyPr>
          <a:lstStyle/>
          <a:p>
            <a:pPr marL="171450" lvl="0" indent="-171450" algn="just" defTabSz="685800">
              <a:lnSpc>
                <a:spcPct val="90000"/>
              </a:lnSpc>
              <a:spcBef>
                <a:spcPts val="750"/>
              </a:spcBef>
            </a:pPr>
            <a:endParaRPr lang="es-SV" sz="2800" dirty="0" smtClean="0">
              <a:solidFill>
                <a:prstClr val="black"/>
              </a:solidFill>
            </a:endParaRPr>
          </a:p>
          <a:p>
            <a:pPr marL="171450" lvl="0" indent="-171450" algn="just" defTabSz="685800">
              <a:lnSpc>
                <a:spcPct val="90000"/>
              </a:lnSpc>
              <a:spcBef>
                <a:spcPts val="750"/>
              </a:spcBef>
            </a:pPr>
            <a:r>
              <a:rPr lang="es-SV" sz="2800" dirty="0" smtClean="0">
                <a:solidFill>
                  <a:prstClr val="black"/>
                </a:solidFill>
              </a:rPr>
              <a:t>Registro </a:t>
            </a:r>
            <a:r>
              <a:rPr lang="es-SV" sz="2800" dirty="0">
                <a:solidFill>
                  <a:prstClr val="black"/>
                </a:solidFill>
              </a:rPr>
              <a:t>histórico de solicitudes hechas.</a:t>
            </a:r>
          </a:p>
          <a:p>
            <a:pPr marL="171450" lvl="0" indent="-171450" algn="just" defTabSz="685800">
              <a:lnSpc>
                <a:spcPct val="90000"/>
              </a:lnSpc>
              <a:spcBef>
                <a:spcPts val="750"/>
              </a:spcBef>
            </a:pPr>
            <a:r>
              <a:rPr lang="es-SV" sz="2800" dirty="0" smtClean="0">
                <a:solidFill>
                  <a:prstClr val="black"/>
                </a:solidFill>
              </a:rPr>
              <a:t>Actualización </a:t>
            </a:r>
            <a:r>
              <a:rPr lang="es-SV" sz="2800" dirty="0">
                <a:solidFill>
                  <a:prstClr val="black"/>
                </a:solidFill>
              </a:rPr>
              <a:t>inmediata de cada uno de los catálogos de la institución.</a:t>
            </a:r>
          </a:p>
          <a:p>
            <a:pPr marL="171450" lvl="0" indent="-171450" algn="just" defTabSz="685800">
              <a:lnSpc>
                <a:spcPct val="90000"/>
              </a:lnSpc>
              <a:spcBef>
                <a:spcPts val="750"/>
              </a:spcBef>
            </a:pPr>
            <a:r>
              <a:rPr lang="es-SV" sz="2800" dirty="0" smtClean="0">
                <a:solidFill>
                  <a:prstClr val="black"/>
                </a:solidFill>
              </a:rPr>
              <a:t>Control </a:t>
            </a:r>
            <a:r>
              <a:rPr lang="es-SV" sz="2800" dirty="0">
                <a:solidFill>
                  <a:prstClr val="black"/>
                </a:solidFill>
              </a:rPr>
              <a:t>de acceso al sistema.</a:t>
            </a:r>
          </a:p>
          <a:p>
            <a:pPr marL="171450" lvl="0" indent="-171450" algn="just" defTabSz="685800">
              <a:lnSpc>
                <a:spcPct val="90000"/>
              </a:lnSpc>
              <a:spcBef>
                <a:spcPts val="750"/>
              </a:spcBef>
            </a:pPr>
            <a:r>
              <a:rPr lang="es-SV" sz="2800" dirty="0" smtClean="0">
                <a:solidFill>
                  <a:prstClr val="black"/>
                </a:solidFill>
              </a:rPr>
              <a:t>Manejo </a:t>
            </a:r>
            <a:r>
              <a:rPr lang="es-SV" sz="2800" dirty="0">
                <a:solidFill>
                  <a:prstClr val="black"/>
                </a:solidFill>
              </a:rPr>
              <a:t>de la compras en tránsito así como de las efectuadas.</a:t>
            </a:r>
          </a:p>
          <a:p>
            <a:pPr marL="171450" lvl="0" indent="-171450" algn="just" defTabSz="685800">
              <a:lnSpc>
                <a:spcPct val="90000"/>
              </a:lnSpc>
              <a:spcBef>
                <a:spcPts val="750"/>
              </a:spcBef>
            </a:pPr>
            <a:r>
              <a:rPr lang="es-SV" sz="2800" dirty="0" smtClean="0">
                <a:solidFill>
                  <a:prstClr val="black"/>
                </a:solidFill>
              </a:rPr>
              <a:t>Estadísticas </a:t>
            </a:r>
            <a:r>
              <a:rPr lang="es-SV" sz="2800" dirty="0">
                <a:solidFill>
                  <a:prstClr val="black"/>
                </a:solidFill>
              </a:rPr>
              <a:t>de las compras para diferentes intervalos de tiempo</a:t>
            </a:r>
            <a:endParaRPr lang="es-ES" sz="2400" dirty="0"/>
          </a:p>
        </p:txBody>
      </p:sp>
    </p:spTree>
    <p:extLst>
      <p:ext uri="{BB962C8B-B14F-4D97-AF65-F5344CB8AC3E}">
        <p14:creationId xmlns:p14="http://schemas.microsoft.com/office/powerpoint/2010/main" val="1585853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RESULTADOS ESPERADOS</a:t>
            </a:r>
            <a:endParaRPr lang="es-ES" b="1" dirty="0"/>
          </a:p>
        </p:txBody>
      </p:sp>
      <p:sp>
        <p:nvSpPr>
          <p:cNvPr id="3" name="2 Marcador de contenido"/>
          <p:cNvSpPr>
            <a:spLocks noGrp="1"/>
          </p:cNvSpPr>
          <p:nvPr>
            <p:ph idx="1"/>
          </p:nvPr>
        </p:nvSpPr>
        <p:spPr>
          <a:xfrm>
            <a:off x="395536" y="1340768"/>
            <a:ext cx="7620000" cy="4800600"/>
          </a:xfrm>
        </p:spPr>
        <p:txBody>
          <a:bodyPr>
            <a:normAutofit/>
          </a:bodyPr>
          <a:lstStyle/>
          <a:p>
            <a:pPr marL="171450" lvl="0" indent="-171450" algn="just" defTabSz="685800">
              <a:lnSpc>
                <a:spcPct val="90000"/>
              </a:lnSpc>
              <a:spcBef>
                <a:spcPts val="750"/>
              </a:spcBef>
            </a:pPr>
            <a:endParaRPr lang="es-SV" sz="2400" dirty="0" smtClean="0">
              <a:solidFill>
                <a:prstClr val="black"/>
              </a:solidFill>
            </a:endParaRPr>
          </a:p>
          <a:p>
            <a:pPr marL="171450" lvl="0" indent="-171450" algn="just" defTabSz="685800">
              <a:lnSpc>
                <a:spcPct val="90000"/>
              </a:lnSpc>
              <a:spcBef>
                <a:spcPts val="750"/>
              </a:spcBef>
            </a:pPr>
            <a:endParaRPr lang="es-SV" sz="2400" dirty="0">
              <a:solidFill>
                <a:prstClr val="black"/>
              </a:solidFill>
            </a:endParaRPr>
          </a:p>
          <a:p>
            <a:pPr marL="171450" lvl="0" indent="-171450" algn="just" defTabSz="685800">
              <a:lnSpc>
                <a:spcPct val="90000"/>
              </a:lnSpc>
              <a:spcBef>
                <a:spcPts val="750"/>
              </a:spcBef>
            </a:pPr>
            <a:r>
              <a:rPr lang="es-SV" sz="2400" dirty="0" smtClean="0">
                <a:solidFill>
                  <a:prstClr val="black"/>
                </a:solidFill>
              </a:rPr>
              <a:t>Administración </a:t>
            </a:r>
            <a:r>
              <a:rPr lang="es-SV" sz="2400" dirty="0">
                <a:solidFill>
                  <a:prstClr val="black"/>
                </a:solidFill>
              </a:rPr>
              <a:t>del presupuesto de la institución así como de los fondos particulares.</a:t>
            </a:r>
          </a:p>
          <a:p>
            <a:pPr marL="171450" lvl="0" indent="-171450" algn="just" defTabSz="685800">
              <a:lnSpc>
                <a:spcPct val="90000"/>
              </a:lnSpc>
              <a:spcBef>
                <a:spcPts val="750"/>
              </a:spcBef>
            </a:pPr>
            <a:r>
              <a:rPr lang="es-SV" sz="2400" dirty="0" smtClean="0">
                <a:solidFill>
                  <a:prstClr val="black"/>
                </a:solidFill>
              </a:rPr>
              <a:t>Seguridad </a:t>
            </a:r>
            <a:r>
              <a:rPr lang="es-SV" sz="2400" dirty="0">
                <a:solidFill>
                  <a:prstClr val="black"/>
                </a:solidFill>
              </a:rPr>
              <a:t>en el tránsito de la información.</a:t>
            </a:r>
          </a:p>
          <a:p>
            <a:pPr marL="171450" lvl="0" indent="-171450" algn="just" defTabSz="685800">
              <a:lnSpc>
                <a:spcPct val="90000"/>
              </a:lnSpc>
              <a:spcBef>
                <a:spcPts val="750"/>
              </a:spcBef>
            </a:pPr>
            <a:r>
              <a:rPr lang="es-SV" sz="2400" dirty="0" smtClean="0">
                <a:solidFill>
                  <a:prstClr val="black"/>
                </a:solidFill>
              </a:rPr>
              <a:t>Respaldo </a:t>
            </a:r>
            <a:r>
              <a:rPr lang="es-SV" sz="2400" dirty="0">
                <a:solidFill>
                  <a:prstClr val="black"/>
                </a:solidFill>
              </a:rPr>
              <a:t>de la información.</a:t>
            </a:r>
          </a:p>
          <a:p>
            <a:pPr marL="171450" lvl="0" indent="-171450" algn="just" defTabSz="685800">
              <a:lnSpc>
                <a:spcPct val="90000"/>
              </a:lnSpc>
              <a:spcBef>
                <a:spcPts val="750"/>
              </a:spcBef>
            </a:pPr>
            <a:r>
              <a:rPr lang="es-SV" sz="2400" dirty="0" smtClean="0">
                <a:solidFill>
                  <a:prstClr val="black"/>
                </a:solidFill>
              </a:rPr>
              <a:t>Facilitar </a:t>
            </a:r>
            <a:r>
              <a:rPr lang="es-SV" sz="2400" dirty="0">
                <a:solidFill>
                  <a:prstClr val="black"/>
                </a:solidFill>
              </a:rPr>
              <a:t>el proceso de auditoría</a:t>
            </a:r>
            <a:r>
              <a:rPr lang="es-SV" sz="2400" dirty="0" smtClean="0">
                <a:solidFill>
                  <a:prstClr val="black"/>
                </a:solidFill>
              </a:rPr>
              <a:t>.</a:t>
            </a:r>
            <a:r>
              <a:rPr lang="es-SV" sz="2400" dirty="0">
                <a:solidFill>
                  <a:prstClr val="black"/>
                </a:solidFill>
              </a:rPr>
              <a:t> </a:t>
            </a:r>
          </a:p>
          <a:p>
            <a:pPr marL="171450" lvl="0" indent="-171450" algn="just" defTabSz="685800">
              <a:lnSpc>
                <a:spcPct val="90000"/>
              </a:lnSpc>
              <a:spcBef>
                <a:spcPts val="750"/>
              </a:spcBef>
            </a:pPr>
            <a:r>
              <a:rPr lang="es-SV" sz="2400" dirty="0">
                <a:solidFill>
                  <a:prstClr val="black"/>
                </a:solidFill>
              </a:rPr>
              <a:t>Evitar transacciones incorrectas</a:t>
            </a:r>
            <a:r>
              <a:rPr lang="es-SV" sz="2400" dirty="0" smtClean="0">
                <a:solidFill>
                  <a:prstClr val="black"/>
                </a:solidFill>
              </a:rPr>
              <a:t>.</a:t>
            </a:r>
            <a:endParaRPr lang="es-SV" sz="2400" dirty="0">
              <a:solidFill>
                <a:prstClr val="black"/>
              </a:solidFill>
            </a:endParaRPr>
          </a:p>
          <a:p>
            <a:pPr marL="171450" lvl="0" indent="-171450" algn="just" defTabSz="685800">
              <a:lnSpc>
                <a:spcPct val="90000"/>
              </a:lnSpc>
              <a:spcBef>
                <a:spcPts val="750"/>
              </a:spcBef>
            </a:pPr>
            <a:r>
              <a:rPr lang="es-SV" sz="2400" dirty="0">
                <a:solidFill>
                  <a:prstClr val="black"/>
                </a:solidFill>
              </a:rPr>
              <a:t>Obtener un control sobre las operaciones realizadas por cada sector involucrado en el proceso de la solicitud de recursos.</a:t>
            </a:r>
          </a:p>
          <a:p>
            <a:endParaRPr lang="es-ES" dirty="0"/>
          </a:p>
        </p:txBody>
      </p:sp>
    </p:spTree>
    <p:extLst>
      <p:ext uri="{BB962C8B-B14F-4D97-AF65-F5344CB8AC3E}">
        <p14:creationId xmlns:p14="http://schemas.microsoft.com/office/powerpoint/2010/main" val="191964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620000" cy="1143000"/>
          </a:xfrm>
        </p:spPr>
        <p:txBody>
          <a:bodyPr/>
          <a:lstStyle/>
          <a:p>
            <a:pPr algn="ctr"/>
            <a:r>
              <a:rPr lang="es-ES" b="1" dirty="0" smtClean="0"/>
              <a:t>SUPUESTOS</a:t>
            </a:r>
            <a:endParaRPr lang="es-ES" b="1" dirty="0"/>
          </a:p>
        </p:txBody>
      </p:sp>
      <p:sp>
        <p:nvSpPr>
          <p:cNvPr id="3" name="2 Marcador de contenido"/>
          <p:cNvSpPr>
            <a:spLocks noGrp="1"/>
          </p:cNvSpPr>
          <p:nvPr>
            <p:ph idx="1"/>
          </p:nvPr>
        </p:nvSpPr>
        <p:spPr>
          <a:xfrm>
            <a:off x="395536" y="1700808"/>
            <a:ext cx="7620000" cy="4800600"/>
          </a:xfrm>
        </p:spPr>
        <p:txBody>
          <a:bodyPr/>
          <a:lstStyle/>
          <a:p>
            <a:pPr marL="171450" lvl="0" indent="-171450" algn="just" defTabSz="685800">
              <a:lnSpc>
                <a:spcPct val="90000"/>
              </a:lnSpc>
              <a:spcBef>
                <a:spcPts val="750"/>
              </a:spcBef>
            </a:pPr>
            <a:endParaRPr lang="es-SV" sz="2400" dirty="0" smtClean="0">
              <a:solidFill>
                <a:prstClr val="black"/>
              </a:solidFill>
            </a:endParaRPr>
          </a:p>
          <a:p>
            <a:pPr marL="171450" lvl="0" indent="-171450" algn="just" defTabSz="685800">
              <a:lnSpc>
                <a:spcPct val="90000"/>
              </a:lnSpc>
              <a:spcBef>
                <a:spcPts val="750"/>
              </a:spcBef>
            </a:pPr>
            <a:endParaRPr lang="es-SV" sz="2400" dirty="0">
              <a:solidFill>
                <a:prstClr val="black"/>
              </a:solidFill>
            </a:endParaRPr>
          </a:p>
          <a:p>
            <a:pPr marL="171450" lvl="0" indent="-171450" algn="just" defTabSz="685800">
              <a:lnSpc>
                <a:spcPct val="90000"/>
              </a:lnSpc>
              <a:spcBef>
                <a:spcPts val="750"/>
              </a:spcBef>
            </a:pPr>
            <a:r>
              <a:rPr lang="es-SV" sz="2400" dirty="0" smtClean="0">
                <a:solidFill>
                  <a:prstClr val="black"/>
                </a:solidFill>
              </a:rPr>
              <a:t>Existencia </a:t>
            </a:r>
            <a:r>
              <a:rPr lang="es-SV" sz="2400" dirty="0">
                <a:solidFill>
                  <a:prstClr val="black"/>
                </a:solidFill>
              </a:rPr>
              <a:t>de una red de comunicación entre todos los sectores de la institución.</a:t>
            </a:r>
          </a:p>
          <a:p>
            <a:pPr marL="171450" lvl="0" indent="-171450" algn="just" defTabSz="685800">
              <a:lnSpc>
                <a:spcPct val="90000"/>
              </a:lnSpc>
              <a:spcBef>
                <a:spcPts val="750"/>
              </a:spcBef>
            </a:pPr>
            <a:r>
              <a:rPr lang="es-SV" sz="2400" dirty="0" smtClean="0">
                <a:solidFill>
                  <a:prstClr val="black"/>
                </a:solidFill>
              </a:rPr>
              <a:t>Se </a:t>
            </a:r>
            <a:r>
              <a:rPr lang="es-SV" sz="2400" dirty="0">
                <a:solidFill>
                  <a:prstClr val="black"/>
                </a:solidFill>
              </a:rPr>
              <a:t>cuenta con servidores para aplicaciones </a:t>
            </a:r>
            <a:r>
              <a:rPr lang="es-SV" sz="2400" dirty="0" smtClean="0">
                <a:solidFill>
                  <a:prstClr val="black"/>
                </a:solidFill>
              </a:rPr>
              <a:t>Web.</a:t>
            </a:r>
          </a:p>
          <a:p>
            <a:pPr marL="171450" lvl="0" indent="-171450" algn="just" defTabSz="685800">
              <a:lnSpc>
                <a:spcPct val="90000"/>
              </a:lnSpc>
              <a:spcBef>
                <a:spcPts val="750"/>
              </a:spcBef>
            </a:pPr>
            <a:r>
              <a:rPr lang="es-SV" sz="2400" dirty="0" smtClean="0">
                <a:solidFill>
                  <a:prstClr val="black"/>
                </a:solidFill>
              </a:rPr>
              <a:t>Flexibilidad </a:t>
            </a:r>
            <a:r>
              <a:rPr lang="es-SV" sz="2400" dirty="0">
                <a:solidFill>
                  <a:prstClr val="black"/>
                </a:solidFill>
              </a:rPr>
              <a:t>en las tecnologías a ocupar para el desarrollo del sistema.</a:t>
            </a:r>
          </a:p>
          <a:p>
            <a:pPr marL="171450" lvl="0" indent="-171450" algn="just" defTabSz="685800">
              <a:lnSpc>
                <a:spcPct val="90000"/>
              </a:lnSpc>
              <a:spcBef>
                <a:spcPts val="750"/>
              </a:spcBef>
            </a:pPr>
            <a:r>
              <a:rPr lang="es-SV" sz="2400" dirty="0" smtClean="0">
                <a:solidFill>
                  <a:prstClr val="black"/>
                </a:solidFill>
              </a:rPr>
              <a:t>Los </a:t>
            </a:r>
            <a:r>
              <a:rPr lang="es-SV" sz="2400" dirty="0">
                <a:solidFill>
                  <a:prstClr val="black"/>
                </a:solidFill>
              </a:rPr>
              <a:t>profesionales y las entidades que han demostrado interés en el proyecto se involucran en el proceso.</a:t>
            </a:r>
          </a:p>
          <a:p>
            <a:pPr algn="just"/>
            <a:endParaRPr lang="es-ES" dirty="0"/>
          </a:p>
        </p:txBody>
      </p:sp>
    </p:spTree>
    <p:extLst>
      <p:ext uri="{BB962C8B-B14F-4D97-AF65-F5344CB8AC3E}">
        <p14:creationId xmlns:p14="http://schemas.microsoft.com/office/powerpoint/2010/main" val="432511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LIMITANTES</a:t>
            </a:r>
            <a:endParaRPr lang="es-ES" b="1" dirty="0"/>
          </a:p>
        </p:txBody>
      </p:sp>
      <p:sp>
        <p:nvSpPr>
          <p:cNvPr id="3" name="Marcador de contenido 2"/>
          <p:cNvSpPr>
            <a:spLocks noGrp="1"/>
          </p:cNvSpPr>
          <p:nvPr>
            <p:ph idx="1"/>
          </p:nvPr>
        </p:nvSpPr>
        <p:spPr/>
        <p:txBody>
          <a:bodyPr>
            <a:normAutofit/>
          </a:bodyPr>
          <a:lstStyle/>
          <a:p>
            <a:pPr marL="171450" lvl="0" indent="-171450" algn="just" defTabSz="685800">
              <a:lnSpc>
                <a:spcPct val="90000"/>
              </a:lnSpc>
              <a:spcBef>
                <a:spcPts val="750"/>
              </a:spcBef>
            </a:pPr>
            <a:endParaRPr lang="es-SV" sz="2400" dirty="0">
              <a:solidFill>
                <a:prstClr val="black"/>
              </a:solidFill>
            </a:endParaRPr>
          </a:p>
          <a:p>
            <a:pPr marL="171450" lvl="0" indent="-171450" algn="just" defTabSz="685800">
              <a:lnSpc>
                <a:spcPct val="90000"/>
              </a:lnSpc>
              <a:spcBef>
                <a:spcPts val="750"/>
              </a:spcBef>
            </a:pPr>
            <a:r>
              <a:rPr lang="es-SV" sz="2400" dirty="0" smtClean="0">
                <a:solidFill>
                  <a:prstClr val="black"/>
                </a:solidFill>
              </a:rPr>
              <a:t>Falta </a:t>
            </a:r>
            <a:r>
              <a:rPr lang="es-SV" sz="2400" dirty="0">
                <a:solidFill>
                  <a:prstClr val="black"/>
                </a:solidFill>
              </a:rPr>
              <a:t>de información al momento de comprender el proceso manual.</a:t>
            </a:r>
          </a:p>
          <a:p>
            <a:pPr marL="171450" lvl="0" indent="-171450" algn="just" defTabSz="685800">
              <a:lnSpc>
                <a:spcPct val="90000"/>
              </a:lnSpc>
              <a:spcBef>
                <a:spcPts val="750"/>
              </a:spcBef>
            </a:pPr>
            <a:r>
              <a:rPr lang="es-SV" sz="2400" dirty="0" smtClean="0">
                <a:solidFill>
                  <a:prstClr val="black"/>
                </a:solidFill>
              </a:rPr>
              <a:t>Obstáculos </a:t>
            </a:r>
            <a:r>
              <a:rPr lang="es-SV" sz="2400" dirty="0">
                <a:solidFill>
                  <a:prstClr val="black"/>
                </a:solidFill>
              </a:rPr>
              <a:t>no imprevistos que se puedan dar en el proceso de desarrollo.</a:t>
            </a:r>
          </a:p>
          <a:p>
            <a:pPr marL="171450" lvl="0" indent="-171450" algn="just" defTabSz="685800">
              <a:lnSpc>
                <a:spcPct val="90000"/>
              </a:lnSpc>
              <a:spcBef>
                <a:spcPts val="750"/>
              </a:spcBef>
            </a:pPr>
            <a:r>
              <a:rPr lang="es-SV" sz="2400" dirty="0" smtClean="0">
                <a:solidFill>
                  <a:prstClr val="black"/>
                </a:solidFill>
              </a:rPr>
              <a:t>Falta </a:t>
            </a:r>
            <a:r>
              <a:rPr lang="es-SV" sz="2400" dirty="0">
                <a:solidFill>
                  <a:prstClr val="black"/>
                </a:solidFill>
              </a:rPr>
              <a:t>de experiencia con alguna nueva tecnología que pueda atrasar el proyecto.(para que se implemente fácilmente el sistema)</a:t>
            </a:r>
          </a:p>
          <a:p>
            <a:pPr marL="171450" lvl="0" indent="-171450" algn="just" defTabSz="685800">
              <a:lnSpc>
                <a:spcPct val="90000"/>
              </a:lnSpc>
              <a:spcBef>
                <a:spcPts val="750"/>
              </a:spcBef>
            </a:pPr>
            <a:r>
              <a:rPr lang="es-SV" sz="2400" dirty="0" smtClean="0">
                <a:solidFill>
                  <a:prstClr val="black"/>
                </a:solidFill>
              </a:rPr>
              <a:t>Cambio </a:t>
            </a:r>
            <a:r>
              <a:rPr lang="es-SV" sz="2400" dirty="0">
                <a:solidFill>
                  <a:prstClr val="black"/>
                </a:solidFill>
              </a:rPr>
              <a:t>en los requisitos del sistema</a:t>
            </a:r>
          </a:p>
          <a:p>
            <a:pPr marL="171450" lvl="0" indent="-171450" algn="just" defTabSz="685800">
              <a:lnSpc>
                <a:spcPct val="90000"/>
              </a:lnSpc>
              <a:spcBef>
                <a:spcPts val="750"/>
              </a:spcBef>
            </a:pPr>
            <a:r>
              <a:rPr lang="es-SV" sz="2400" dirty="0" smtClean="0">
                <a:solidFill>
                  <a:prstClr val="black"/>
                </a:solidFill>
              </a:rPr>
              <a:t>Horarios </a:t>
            </a:r>
            <a:r>
              <a:rPr lang="es-SV" sz="2400" dirty="0">
                <a:solidFill>
                  <a:prstClr val="black"/>
                </a:solidFill>
              </a:rPr>
              <a:t>(por parte de la Regional de Salud para reuniones).</a:t>
            </a:r>
          </a:p>
          <a:p>
            <a:pPr marL="0" indent="0" algn="just">
              <a:buNone/>
            </a:pPr>
            <a:endParaRPr lang="es-SV" dirty="0"/>
          </a:p>
        </p:txBody>
      </p:sp>
    </p:spTree>
    <p:extLst>
      <p:ext uri="{BB962C8B-B14F-4D97-AF65-F5344CB8AC3E}">
        <p14:creationId xmlns:p14="http://schemas.microsoft.com/office/powerpoint/2010/main" val="372371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METODOLOGÍA DE LA INVESTIGACIÓN</a:t>
            </a:r>
            <a:endParaRPr lang="es-ES" b="1" dirty="0"/>
          </a:p>
        </p:txBody>
      </p:sp>
      <p:sp>
        <p:nvSpPr>
          <p:cNvPr id="3" name="Marcador de contenido 2"/>
          <p:cNvSpPr>
            <a:spLocks noGrp="1"/>
          </p:cNvSpPr>
          <p:nvPr>
            <p:ph idx="1"/>
          </p:nvPr>
        </p:nvSpPr>
        <p:spPr/>
        <p:txBody>
          <a:bodyPr/>
          <a:lstStyle/>
          <a:p>
            <a:pPr marL="0" indent="0">
              <a:buNone/>
            </a:pPr>
            <a:endParaRPr lang="es-SV" dirty="0" smtClean="0"/>
          </a:p>
          <a:p>
            <a:pPr marL="0" indent="0">
              <a:buNone/>
            </a:pPr>
            <a:endParaRPr lang="es-SV" dirty="0" smtClean="0"/>
          </a:p>
        </p:txBody>
      </p:sp>
      <p:graphicFrame>
        <p:nvGraphicFramePr>
          <p:cNvPr id="5" name="4 Diagrama"/>
          <p:cNvGraphicFramePr/>
          <p:nvPr>
            <p:extLst>
              <p:ext uri="{D42A27DB-BD31-4B8C-83A1-F6EECF244321}">
                <p14:modId xmlns:p14="http://schemas.microsoft.com/office/powerpoint/2010/main" val="1981480672"/>
              </p:ext>
            </p:extLst>
          </p:nvPr>
        </p:nvGraphicFramePr>
        <p:xfrm>
          <a:off x="683568" y="1628800"/>
          <a:ext cx="720080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7699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PROPUESTA DEL CONTENIDO CAPITULAR</a:t>
            </a:r>
            <a:endParaRPr lang="es-ES" b="1" dirty="0"/>
          </a:p>
        </p:txBody>
      </p:sp>
      <p:graphicFrame>
        <p:nvGraphicFramePr>
          <p:cNvPr id="6" name="5 Diagrama"/>
          <p:cNvGraphicFramePr/>
          <p:nvPr>
            <p:extLst>
              <p:ext uri="{D42A27DB-BD31-4B8C-83A1-F6EECF244321}">
                <p14:modId xmlns:p14="http://schemas.microsoft.com/office/powerpoint/2010/main" val="3349637485"/>
              </p:ext>
            </p:extLst>
          </p:nvPr>
        </p:nvGraphicFramePr>
        <p:xfrm>
          <a:off x="1187624" y="1700808"/>
          <a:ext cx="712879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993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7620000" cy="1143000"/>
          </a:xfrm>
        </p:spPr>
        <p:txBody>
          <a:bodyPr/>
          <a:lstStyle/>
          <a:p>
            <a:pPr algn="ctr"/>
            <a:r>
              <a:rPr lang="es-ES" b="1" dirty="0" smtClean="0"/>
              <a:t>CRONOGRAMA DE ACTIVIDADES</a:t>
            </a:r>
            <a:endParaRPr lang="es-ES" b="1"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613945270"/>
              </p:ext>
            </p:extLst>
          </p:nvPr>
        </p:nvGraphicFramePr>
        <p:xfrm>
          <a:off x="251528" y="2263208"/>
          <a:ext cx="7992879" cy="3398040"/>
        </p:xfrm>
        <a:graphic>
          <a:graphicData uri="http://schemas.openxmlformats.org/drawingml/2006/table">
            <a:tbl>
              <a:tblPr firstRow="1" firstCol="1" bandRow="1"/>
              <a:tblGrid>
                <a:gridCol w="2708335"/>
                <a:gridCol w="330284"/>
                <a:gridCol w="330284"/>
                <a:gridCol w="330284"/>
                <a:gridCol w="330284"/>
                <a:gridCol w="330284"/>
                <a:gridCol w="330284"/>
                <a:gridCol w="330284"/>
                <a:gridCol w="330284"/>
                <a:gridCol w="330284"/>
                <a:gridCol w="330284"/>
                <a:gridCol w="330284"/>
                <a:gridCol w="330284"/>
                <a:gridCol w="330284"/>
                <a:gridCol w="330284"/>
                <a:gridCol w="330284"/>
                <a:gridCol w="330284"/>
              </a:tblGrid>
              <a:tr h="339804">
                <a:tc rowSpan="2">
                  <a:txBody>
                    <a:bodyPr/>
                    <a:lstStyle/>
                    <a:p>
                      <a:pPr algn="ct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ACTIVIDADES / SEMANA</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Marzo</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SV"/>
                    </a:p>
                  </a:txBody>
                  <a:tcPr/>
                </a:tc>
                <a:tc hMerge="1">
                  <a:txBody>
                    <a:bodyPr/>
                    <a:lstStyle/>
                    <a:p>
                      <a:endParaRPr lang="es-SV"/>
                    </a:p>
                  </a:txBody>
                  <a:tcPr/>
                </a:tc>
                <a:tc hMerge="1">
                  <a:txBody>
                    <a:bodyPr/>
                    <a:lstStyle/>
                    <a:p>
                      <a:endParaRPr lang="es-SV"/>
                    </a:p>
                  </a:txBody>
                  <a:tcPr/>
                </a:tc>
                <a:tc gridSpan="4">
                  <a:txBody>
                    <a:bodyPr/>
                    <a:lstStyle/>
                    <a:p>
                      <a:pPr algn="ct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Abril</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SV"/>
                    </a:p>
                  </a:txBody>
                  <a:tcPr/>
                </a:tc>
                <a:tc hMerge="1">
                  <a:txBody>
                    <a:bodyPr/>
                    <a:lstStyle/>
                    <a:p>
                      <a:endParaRPr lang="es-SV"/>
                    </a:p>
                  </a:txBody>
                  <a:tcPr/>
                </a:tc>
                <a:tc hMerge="1">
                  <a:txBody>
                    <a:bodyPr/>
                    <a:lstStyle/>
                    <a:p>
                      <a:endParaRPr lang="es-SV"/>
                    </a:p>
                  </a:txBody>
                  <a:tcPr/>
                </a:tc>
                <a:tc gridSpan="4">
                  <a:txBody>
                    <a:bodyPr/>
                    <a:lstStyle/>
                    <a:p>
                      <a:pPr algn="ct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Mayo</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SV"/>
                    </a:p>
                  </a:txBody>
                  <a:tcPr/>
                </a:tc>
                <a:tc hMerge="1">
                  <a:txBody>
                    <a:bodyPr/>
                    <a:lstStyle/>
                    <a:p>
                      <a:endParaRPr lang="es-SV"/>
                    </a:p>
                  </a:txBody>
                  <a:tcPr/>
                </a:tc>
                <a:tc hMerge="1">
                  <a:txBody>
                    <a:bodyPr/>
                    <a:lstStyle/>
                    <a:p>
                      <a:endParaRPr lang="es-SV"/>
                    </a:p>
                  </a:txBody>
                  <a:tcPr/>
                </a:tc>
                <a:tc gridSpan="4">
                  <a:txBody>
                    <a:bodyPr/>
                    <a:lstStyle/>
                    <a:p>
                      <a:pPr algn="ct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Junio</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SV"/>
                    </a:p>
                  </a:txBody>
                  <a:tcPr/>
                </a:tc>
                <a:tc hMerge="1">
                  <a:txBody>
                    <a:bodyPr/>
                    <a:lstStyle/>
                    <a:p>
                      <a:endParaRPr lang="es-SV"/>
                    </a:p>
                  </a:txBody>
                  <a:tcPr/>
                </a:tc>
                <a:tc hMerge="1">
                  <a:txBody>
                    <a:bodyPr/>
                    <a:lstStyle/>
                    <a:p>
                      <a:endParaRPr lang="es-SV"/>
                    </a:p>
                  </a:txBody>
                  <a:tcPr/>
                </a:tc>
              </a:tr>
              <a:tr h="339804">
                <a:tc vMerge="1">
                  <a:txBody>
                    <a:bodyPr/>
                    <a:lstStyle/>
                    <a:p>
                      <a:endParaRPr lang="es-SV"/>
                    </a:p>
                  </a:txBody>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1</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2</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3</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4</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1</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2</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3</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4</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1</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2</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3</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4</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1</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2</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3</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4</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04">
                <a:tc rowSpan="2">
                  <a:txBody>
                    <a:bodyPr/>
                    <a:lstStyle/>
                    <a:p>
                      <a:pPr algn="ct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CAPITULO </a:t>
                      </a:r>
                      <a:r>
                        <a:rPr lang="es-SV" sz="1800" dirty="0" smtClean="0">
                          <a:solidFill>
                            <a:srgbClr val="000000"/>
                          </a:solidFill>
                          <a:effectLst/>
                          <a:latin typeface="+mj-lt"/>
                          <a:ea typeface="Times New Roman" panose="02020603050405020304" pitchFamily="18" charset="0"/>
                          <a:cs typeface="Times New Roman" panose="02020603050405020304" pitchFamily="18" charset="0"/>
                        </a:rPr>
                        <a:t>I: </a:t>
                      </a:r>
                      <a:r>
                        <a:rPr lang="es-SV" sz="1800" dirty="0">
                          <a:solidFill>
                            <a:srgbClr val="000000"/>
                          </a:solidFill>
                          <a:effectLst/>
                          <a:latin typeface="+mj-lt"/>
                          <a:ea typeface="Times New Roman" panose="02020603050405020304" pitchFamily="18" charset="0"/>
                          <a:cs typeface="Times New Roman" panose="02020603050405020304" pitchFamily="18" charset="0"/>
                        </a:rPr>
                        <a:t>Generalidades</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04">
                <a:tc vMerge="1">
                  <a:txBody>
                    <a:bodyPr/>
                    <a:lstStyle/>
                    <a:p>
                      <a:endParaRPr lang="es-SV"/>
                    </a:p>
                  </a:txBody>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04">
                <a:tc rowSpan="2">
                  <a:txBody>
                    <a:bodyPr/>
                    <a:lstStyle/>
                    <a:p>
                      <a:pPr algn="ct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CAPITULO </a:t>
                      </a:r>
                      <a:r>
                        <a:rPr lang="es-SV" sz="1800" dirty="0" smtClean="0">
                          <a:solidFill>
                            <a:srgbClr val="000000"/>
                          </a:solidFill>
                          <a:effectLst/>
                          <a:latin typeface="+mj-lt"/>
                          <a:ea typeface="Times New Roman" panose="02020603050405020304" pitchFamily="18" charset="0"/>
                          <a:cs typeface="Times New Roman" panose="02020603050405020304" pitchFamily="18" charset="0"/>
                        </a:rPr>
                        <a:t>II:</a:t>
                      </a:r>
                    </a:p>
                    <a:p>
                      <a:pPr algn="ctr">
                        <a:lnSpc>
                          <a:spcPct val="107000"/>
                        </a:lnSpc>
                        <a:spcAft>
                          <a:spcPts val="0"/>
                        </a:spcAft>
                      </a:pPr>
                      <a:r>
                        <a:rPr lang="es-SV" sz="1800" dirty="0" smtClean="0">
                          <a:solidFill>
                            <a:srgbClr val="000000"/>
                          </a:solidFill>
                          <a:effectLst/>
                          <a:latin typeface="+mj-lt"/>
                          <a:ea typeface="Times New Roman" panose="02020603050405020304" pitchFamily="18" charset="0"/>
                          <a:cs typeface="Times New Roman" panose="02020603050405020304" pitchFamily="18" charset="0"/>
                        </a:rPr>
                        <a:t> </a:t>
                      </a:r>
                      <a:r>
                        <a:rPr lang="es-SV" sz="1800" dirty="0">
                          <a:solidFill>
                            <a:srgbClr val="000000"/>
                          </a:solidFill>
                          <a:effectLst/>
                          <a:latin typeface="+mj-lt"/>
                          <a:ea typeface="Times New Roman" panose="02020603050405020304" pitchFamily="18" charset="0"/>
                          <a:cs typeface="Times New Roman" panose="02020603050405020304" pitchFamily="18" charset="0"/>
                        </a:rPr>
                        <a:t>Marco Teórico</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04">
                <a:tc vMerge="1">
                  <a:txBody>
                    <a:bodyPr/>
                    <a:lstStyle/>
                    <a:p>
                      <a:endParaRPr lang="es-SV"/>
                    </a:p>
                  </a:txBody>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04">
                <a:tc rowSpan="2">
                  <a:txBody>
                    <a:bodyPr/>
                    <a:lstStyle/>
                    <a:p>
                      <a:pPr algn="ct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CAPITULO </a:t>
                      </a:r>
                      <a:r>
                        <a:rPr lang="es-SV" sz="1800" dirty="0" smtClean="0">
                          <a:solidFill>
                            <a:srgbClr val="000000"/>
                          </a:solidFill>
                          <a:effectLst/>
                          <a:latin typeface="+mj-lt"/>
                          <a:ea typeface="Times New Roman" panose="02020603050405020304" pitchFamily="18" charset="0"/>
                          <a:cs typeface="Times New Roman" panose="02020603050405020304" pitchFamily="18" charset="0"/>
                        </a:rPr>
                        <a:t>III: </a:t>
                      </a:r>
                    </a:p>
                    <a:p>
                      <a:pPr algn="ctr">
                        <a:lnSpc>
                          <a:spcPct val="107000"/>
                        </a:lnSpc>
                        <a:spcAft>
                          <a:spcPts val="0"/>
                        </a:spcAft>
                      </a:pPr>
                      <a:r>
                        <a:rPr lang="es-SV" sz="1800" dirty="0" smtClean="0">
                          <a:solidFill>
                            <a:srgbClr val="000000"/>
                          </a:solidFill>
                          <a:effectLst/>
                          <a:latin typeface="+mj-lt"/>
                          <a:ea typeface="Times New Roman" panose="02020603050405020304" pitchFamily="18" charset="0"/>
                          <a:cs typeface="Times New Roman" panose="02020603050405020304" pitchFamily="18" charset="0"/>
                        </a:rPr>
                        <a:t>Situación </a:t>
                      </a:r>
                      <a:r>
                        <a:rPr lang="es-SV" sz="1800" dirty="0">
                          <a:solidFill>
                            <a:srgbClr val="000000"/>
                          </a:solidFill>
                          <a:effectLst/>
                          <a:latin typeface="+mj-lt"/>
                          <a:ea typeface="Times New Roman" panose="02020603050405020304" pitchFamily="18" charset="0"/>
                          <a:cs typeface="Times New Roman" panose="02020603050405020304" pitchFamily="18" charset="0"/>
                        </a:rPr>
                        <a:t>Actual </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04">
                <a:tc vMerge="1">
                  <a:txBody>
                    <a:bodyPr/>
                    <a:lstStyle/>
                    <a:p>
                      <a:endParaRPr lang="es-SV"/>
                    </a:p>
                  </a:txBody>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04">
                <a:tc rowSpan="2">
                  <a:txBody>
                    <a:bodyPr/>
                    <a:lstStyle/>
                    <a:p>
                      <a:pPr algn="ctr">
                        <a:lnSpc>
                          <a:spcPct val="107000"/>
                        </a:lnSpc>
                        <a:spcAft>
                          <a:spcPts val="0"/>
                        </a:spcAft>
                      </a:pPr>
                      <a:r>
                        <a:rPr lang="es-SV" sz="1800" dirty="0">
                          <a:solidFill>
                            <a:srgbClr val="000000"/>
                          </a:solidFill>
                          <a:effectLst/>
                          <a:latin typeface="+mj-lt"/>
                          <a:ea typeface="Times New Roman" panose="02020603050405020304" pitchFamily="18" charset="0"/>
                          <a:cs typeface="Times New Roman" panose="02020603050405020304" pitchFamily="18" charset="0"/>
                        </a:rPr>
                        <a:t>CAPITULO </a:t>
                      </a:r>
                      <a:r>
                        <a:rPr lang="es-SV" sz="1800" dirty="0" smtClean="0">
                          <a:solidFill>
                            <a:srgbClr val="000000"/>
                          </a:solidFill>
                          <a:effectLst/>
                          <a:latin typeface="+mj-lt"/>
                          <a:ea typeface="Times New Roman" panose="02020603050405020304" pitchFamily="18" charset="0"/>
                          <a:cs typeface="Times New Roman" panose="02020603050405020304" pitchFamily="18" charset="0"/>
                        </a:rPr>
                        <a:t>IV: </a:t>
                      </a:r>
                    </a:p>
                    <a:p>
                      <a:pPr algn="ctr">
                        <a:lnSpc>
                          <a:spcPct val="107000"/>
                        </a:lnSpc>
                        <a:spcAft>
                          <a:spcPts val="0"/>
                        </a:spcAft>
                      </a:pPr>
                      <a:r>
                        <a:rPr lang="es-SV" sz="1800" dirty="0" smtClean="0">
                          <a:solidFill>
                            <a:srgbClr val="000000"/>
                          </a:solidFill>
                          <a:effectLst/>
                          <a:latin typeface="+mj-lt"/>
                          <a:ea typeface="Times New Roman" panose="02020603050405020304" pitchFamily="18" charset="0"/>
                          <a:cs typeface="Times New Roman" panose="02020603050405020304" pitchFamily="18" charset="0"/>
                        </a:rPr>
                        <a:t>Análisis </a:t>
                      </a:r>
                      <a:r>
                        <a:rPr lang="es-SV" sz="1800" dirty="0">
                          <a:solidFill>
                            <a:srgbClr val="000000"/>
                          </a:solidFill>
                          <a:effectLst/>
                          <a:latin typeface="+mj-lt"/>
                          <a:ea typeface="Times New Roman" panose="02020603050405020304" pitchFamily="18" charset="0"/>
                          <a:cs typeface="Times New Roman" panose="02020603050405020304" pitchFamily="18" charset="0"/>
                        </a:rPr>
                        <a:t>y </a:t>
                      </a:r>
                      <a:r>
                        <a:rPr lang="es-SV" sz="1800" dirty="0" smtClean="0">
                          <a:solidFill>
                            <a:srgbClr val="000000"/>
                          </a:solidFill>
                          <a:effectLst/>
                          <a:latin typeface="+mj-lt"/>
                          <a:ea typeface="Times New Roman" panose="02020603050405020304" pitchFamily="18" charset="0"/>
                          <a:cs typeface="Times New Roman" panose="02020603050405020304" pitchFamily="18" charset="0"/>
                        </a:rPr>
                        <a:t>Diseño</a:t>
                      </a:r>
                      <a:endParaRPr lang="es-SV" sz="1800" dirty="0">
                        <a:effectLst/>
                        <a:latin typeface="+mj-lt"/>
                        <a:ea typeface="Calibri" panose="020F0502020204030204" pitchFamily="34" charset="0"/>
                        <a:cs typeface="Times New Roman" panose="02020603050405020304" pitchFamily="18" charset="0"/>
                      </a:endParaRPr>
                    </a:p>
                  </a:txBody>
                  <a:tcPr marL="45223" marR="452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04">
                <a:tc vMerge="1">
                  <a:txBody>
                    <a:bodyPr/>
                    <a:lstStyle/>
                    <a:p>
                      <a:endParaRPr lang="es-SV"/>
                    </a:p>
                  </a:txBody>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nSpc>
                          <a:spcPct val="107000"/>
                        </a:lnSpc>
                        <a:spcAft>
                          <a:spcPts val="0"/>
                        </a:spcAft>
                      </a:pPr>
                      <a:r>
                        <a:rPr lang="es-SV" sz="1400" dirty="0">
                          <a:solidFill>
                            <a:srgbClr val="000000"/>
                          </a:solidFill>
                          <a:effectLst/>
                          <a:latin typeface="+mj-lt"/>
                          <a:ea typeface="Times New Roman" panose="02020603050405020304" pitchFamily="18" charset="0"/>
                          <a:cs typeface="Times New Roman" panose="02020603050405020304" pitchFamily="18" charset="0"/>
                        </a:rPr>
                        <a:t> </a:t>
                      </a:r>
                      <a:endParaRPr lang="es-SV" sz="1400" dirty="0">
                        <a:effectLst/>
                        <a:latin typeface="+mj-lt"/>
                        <a:ea typeface="Calibri" panose="020F0502020204030204" pitchFamily="34" charset="0"/>
                        <a:cs typeface="Times New Roman" panose="02020603050405020304" pitchFamily="18" charset="0"/>
                      </a:endParaRPr>
                    </a:p>
                  </a:txBody>
                  <a:tcPr marL="45223" marR="452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r>
            </a:tbl>
          </a:graphicData>
        </a:graphic>
      </p:graphicFrame>
    </p:spTree>
    <p:extLst>
      <p:ext uri="{BB962C8B-B14F-4D97-AF65-F5344CB8AC3E}">
        <p14:creationId xmlns:p14="http://schemas.microsoft.com/office/powerpoint/2010/main" val="2958321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a:t>CRONOGRAMA DE ACTIVIDADES</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986245853"/>
              </p:ext>
            </p:extLst>
          </p:nvPr>
        </p:nvGraphicFramePr>
        <p:xfrm>
          <a:off x="457200" y="2180021"/>
          <a:ext cx="7620004" cy="2925609"/>
        </p:xfrm>
        <a:graphic>
          <a:graphicData uri="http://schemas.openxmlformats.org/drawingml/2006/table">
            <a:tbl>
              <a:tblPr firstRow="1" firstCol="1" bandRow="1"/>
              <a:tblGrid>
                <a:gridCol w="2215744"/>
                <a:gridCol w="270213"/>
                <a:gridCol w="270213"/>
                <a:gridCol w="270213"/>
                <a:gridCol w="270213"/>
                <a:gridCol w="270213"/>
                <a:gridCol w="270213"/>
                <a:gridCol w="270213"/>
                <a:gridCol w="270213"/>
                <a:gridCol w="270213"/>
                <a:gridCol w="270213"/>
                <a:gridCol w="270213"/>
                <a:gridCol w="270213"/>
                <a:gridCol w="270213"/>
                <a:gridCol w="270213"/>
                <a:gridCol w="270213"/>
                <a:gridCol w="270213"/>
                <a:gridCol w="270213"/>
                <a:gridCol w="270213"/>
                <a:gridCol w="270213"/>
                <a:gridCol w="270213"/>
              </a:tblGrid>
              <a:tr h="431643">
                <a:tc rowSpan="2">
                  <a:txBody>
                    <a:bodyPr/>
                    <a:lstStyle/>
                    <a:p>
                      <a:pPr algn="ct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ACTIVIDADES / SEMANA</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Julio</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SV"/>
                    </a:p>
                  </a:txBody>
                  <a:tcPr/>
                </a:tc>
                <a:tc hMerge="1">
                  <a:txBody>
                    <a:bodyPr/>
                    <a:lstStyle/>
                    <a:p>
                      <a:endParaRPr lang="es-SV"/>
                    </a:p>
                  </a:txBody>
                  <a:tcPr/>
                </a:tc>
                <a:tc hMerge="1">
                  <a:txBody>
                    <a:bodyPr/>
                    <a:lstStyle/>
                    <a:p>
                      <a:endParaRPr lang="es-SV"/>
                    </a:p>
                  </a:txBody>
                  <a:tcPr/>
                </a:tc>
                <a:tc gridSpan="4">
                  <a:txBody>
                    <a:bodyPr/>
                    <a:lstStyle/>
                    <a:p>
                      <a:pPr algn="ct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Agosto</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SV"/>
                    </a:p>
                  </a:txBody>
                  <a:tcPr/>
                </a:tc>
                <a:tc hMerge="1">
                  <a:txBody>
                    <a:bodyPr/>
                    <a:lstStyle/>
                    <a:p>
                      <a:endParaRPr lang="es-SV"/>
                    </a:p>
                  </a:txBody>
                  <a:tcPr/>
                </a:tc>
                <a:tc hMerge="1">
                  <a:txBody>
                    <a:bodyPr/>
                    <a:lstStyle/>
                    <a:p>
                      <a:endParaRPr lang="es-SV"/>
                    </a:p>
                  </a:txBody>
                  <a:tcPr/>
                </a:tc>
                <a:tc gridSpan="4">
                  <a:txBody>
                    <a:bodyPr/>
                    <a:lstStyle/>
                    <a:p>
                      <a:pPr algn="ct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Septiembre</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SV"/>
                    </a:p>
                  </a:txBody>
                  <a:tcPr/>
                </a:tc>
                <a:tc hMerge="1">
                  <a:txBody>
                    <a:bodyPr/>
                    <a:lstStyle/>
                    <a:p>
                      <a:endParaRPr lang="es-SV"/>
                    </a:p>
                  </a:txBody>
                  <a:tcPr/>
                </a:tc>
                <a:tc hMerge="1">
                  <a:txBody>
                    <a:bodyPr/>
                    <a:lstStyle/>
                    <a:p>
                      <a:endParaRPr lang="es-SV"/>
                    </a:p>
                  </a:txBody>
                  <a:tcPr/>
                </a:tc>
                <a:tc gridSpan="4">
                  <a:txBody>
                    <a:bodyPr/>
                    <a:lstStyle/>
                    <a:p>
                      <a:pPr algn="ct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Octubre</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SV"/>
                    </a:p>
                  </a:txBody>
                  <a:tcPr/>
                </a:tc>
                <a:tc hMerge="1">
                  <a:txBody>
                    <a:bodyPr/>
                    <a:lstStyle/>
                    <a:p>
                      <a:endParaRPr lang="es-SV"/>
                    </a:p>
                  </a:txBody>
                  <a:tcPr/>
                </a:tc>
                <a:tc hMerge="1">
                  <a:txBody>
                    <a:bodyPr/>
                    <a:lstStyle/>
                    <a:p>
                      <a:endParaRPr lang="es-SV"/>
                    </a:p>
                  </a:txBody>
                  <a:tcPr/>
                </a:tc>
                <a:tc gridSpan="4">
                  <a:txBody>
                    <a:bodyPr/>
                    <a:lstStyle/>
                    <a:p>
                      <a:pPr algn="ct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Noviembre</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SV"/>
                    </a:p>
                  </a:txBody>
                  <a:tcPr/>
                </a:tc>
                <a:tc hMerge="1">
                  <a:txBody>
                    <a:bodyPr/>
                    <a:lstStyle/>
                    <a:p>
                      <a:endParaRPr lang="es-SV"/>
                    </a:p>
                  </a:txBody>
                  <a:tcPr/>
                </a:tc>
                <a:tc hMerge="1">
                  <a:txBody>
                    <a:bodyPr/>
                    <a:lstStyle/>
                    <a:p>
                      <a:endParaRPr lang="es-SV"/>
                    </a:p>
                  </a:txBody>
                  <a:tcPr/>
                </a:tc>
              </a:tr>
              <a:tr h="431643">
                <a:tc vMerge="1">
                  <a:txBody>
                    <a:bodyPr/>
                    <a:lstStyle/>
                    <a:p>
                      <a:endParaRPr lang="es-SV"/>
                    </a:p>
                  </a:txBody>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1</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2</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3</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4</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1</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2</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3</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4</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1</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2</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3</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4</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1</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2</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3</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4</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1</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2</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3</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4</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643">
                <a:tc rowSpan="2">
                  <a:txBody>
                    <a:bodyPr/>
                    <a:lstStyle/>
                    <a:p>
                      <a:pPr algn="ct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CAPITULO </a:t>
                      </a:r>
                      <a:r>
                        <a:rPr lang="es-SV" sz="2000" dirty="0" smtClean="0">
                          <a:solidFill>
                            <a:srgbClr val="000000"/>
                          </a:solidFill>
                          <a:effectLst/>
                          <a:latin typeface="+mj-lt"/>
                          <a:ea typeface="Times New Roman" panose="02020603050405020304" pitchFamily="18" charset="0"/>
                          <a:cs typeface="Times New Roman" panose="02020603050405020304" pitchFamily="18" charset="0"/>
                        </a:rPr>
                        <a:t>V: Desarrollo e</a:t>
                      </a:r>
                      <a:r>
                        <a:rPr lang="es-SV" sz="2000" baseline="0" dirty="0" smtClean="0">
                          <a:solidFill>
                            <a:srgbClr val="000000"/>
                          </a:solidFill>
                          <a:effectLst/>
                          <a:latin typeface="+mj-lt"/>
                          <a:ea typeface="Times New Roman" panose="02020603050405020304" pitchFamily="18" charset="0"/>
                          <a:cs typeface="Times New Roman" panose="02020603050405020304" pitchFamily="18" charset="0"/>
                        </a:rPr>
                        <a:t> </a:t>
                      </a:r>
                      <a:r>
                        <a:rPr lang="es-SV" sz="2000" dirty="0" smtClean="0">
                          <a:solidFill>
                            <a:srgbClr val="000000"/>
                          </a:solidFill>
                          <a:effectLst/>
                          <a:latin typeface="+mj-lt"/>
                          <a:ea typeface="Times New Roman" panose="02020603050405020304" pitchFamily="18" charset="0"/>
                          <a:cs typeface="Times New Roman" panose="02020603050405020304" pitchFamily="18" charset="0"/>
                        </a:rPr>
                        <a:t>Implementación</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643">
                <a:tc vMerge="1">
                  <a:txBody>
                    <a:bodyPr/>
                    <a:lstStyle/>
                    <a:p>
                      <a:endParaRPr lang="es-SV"/>
                    </a:p>
                  </a:txBody>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FF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643">
                <a:tc rowSpan="2">
                  <a:txBody>
                    <a:bodyPr/>
                    <a:lstStyle/>
                    <a:p>
                      <a:pPr algn="ctr">
                        <a:lnSpc>
                          <a:spcPct val="107000"/>
                        </a:lnSpc>
                        <a:spcAft>
                          <a:spcPts val="0"/>
                        </a:spcAft>
                      </a:pPr>
                      <a:r>
                        <a:rPr lang="es-SV" sz="2000" dirty="0">
                          <a:solidFill>
                            <a:srgbClr val="000000"/>
                          </a:solidFill>
                          <a:effectLst/>
                          <a:latin typeface="+mj-lt"/>
                          <a:ea typeface="Times New Roman" panose="02020603050405020304" pitchFamily="18" charset="0"/>
                          <a:cs typeface="Times New Roman" panose="02020603050405020304" pitchFamily="18" charset="0"/>
                        </a:rPr>
                        <a:t>CAPITULO </a:t>
                      </a:r>
                      <a:r>
                        <a:rPr lang="es-SV" sz="2000" dirty="0" smtClean="0">
                          <a:solidFill>
                            <a:srgbClr val="000000"/>
                          </a:solidFill>
                          <a:effectLst/>
                          <a:latin typeface="+mj-lt"/>
                          <a:ea typeface="Times New Roman" panose="02020603050405020304" pitchFamily="18" charset="0"/>
                          <a:cs typeface="Times New Roman" panose="02020603050405020304" pitchFamily="18" charset="0"/>
                        </a:rPr>
                        <a:t>VI: Recomendaciones </a:t>
                      </a:r>
                      <a:endParaRPr lang="es-SV" sz="2000" dirty="0">
                        <a:effectLst/>
                        <a:latin typeface="+mj-lt"/>
                        <a:ea typeface="Calibri" panose="020F0502020204030204" pitchFamily="34" charset="0"/>
                        <a:cs typeface="Times New Roman" panose="02020603050405020304" pitchFamily="18" charset="0"/>
                      </a:endParaRPr>
                    </a:p>
                  </a:txBody>
                  <a:tcPr marL="41157" marR="411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643">
                <a:tc vMerge="1">
                  <a:txBody>
                    <a:bodyPr/>
                    <a:lstStyle/>
                    <a:p>
                      <a:endParaRPr lang="es-SV"/>
                    </a:p>
                  </a:txBody>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B7B7B"/>
                    </a:solidFill>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B7B7B"/>
                    </a:solidFill>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SV" sz="1600" dirty="0">
                          <a:solidFill>
                            <a:srgbClr val="000000"/>
                          </a:solidFill>
                          <a:effectLst/>
                          <a:latin typeface="+mj-lt"/>
                          <a:ea typeface="Times New Roman" panose="02020603050405020304" pitchFamily="18" charset="0"/>
                          <a:cs typeface="Times New Roman" panose="02020603050405020304" pitchFamily="18" charset="0"/>
                        </a:rPr>
                        <a:t> </a:t>
                      </a:r>
                      <a:endParaRPr lang="es-SV" sz="1600" dirty="0">
                        <a:effectLst/>
                        <a:latin typeface="+mj-lt"/>
                        <a:ea typeface="Calibri" panose="020F0502020204030204" pitchFamily="34" charset="0"/>
                        <a:cs typeface="Times New Roman" panose="02020603050405020304" pitchFamily="18" charset="0"/>
                      </a:endParaRPr>
                    </a:p>
                  </a:txBody>
                  <a:tcPr marL="41157" marR="411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8605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752168" y="260648"/>
            <a:ext cx="7620000" cy="1143000"/>
          </a:xfrm>
        </p:spPr>
        <p:txBody>
          <a:bodyPr/>
          <a:lstStyle/>
          <a:p>
            <a:pPr algn="ctr"/>
            <a:r>
              <a:rPr lang="es-ES" b="1" dirty="0" smtClean="0"/>
              <a:t>INTRODUCCIÓN</a:t>
            </a:r>
            <a:endParaRPr lang="es-ES" b="1" dirty="0"/>
          </a:p>
        </p:txBody>
      </p:sp>
      <p:sp>
        <p:nvSpPr>
          <p:cNvPr id="6" name="5 Marcador de contenido"/>
          <p:cNvSpPr>
            <a:spLocks noGrp="1"/>
          </p:cNvSpPr>
          <p:nvPr>
            <p:ph idx="1"/>
          </p:nvPr>
        </p:nvSpPr>
        <p:spPr>
          <a:xfrm>
            <a:off x="755576" y="1412776"/>
            <a:ext cx="7620000" cy="4800600"/>
          </a:xfrm>
        </p:spPr>
        <p:txBody>
          <a:bodyPr>
            <a:noAutofit/>
          </a:bodyPr>
          <a:lstStyle/>
          <a:p>
            <a:pPr marL="114300" indent="0" algn="just">
              <a:buNone/>
            </a:pPr>
            <a:r>
              <a:rPr lang="es-SV" sz="2400" dirty="0" smtClean="0"/>
              <a:t>	</a:t>
            </a:r>
            <a:r>
              <a:rPr lang="es-SV" sz="2600" dirty="0" smtClean="0"/>
              <a:t>El </a:t>
            </a:r>
            <a:r>
              <a:rPr lang="es-SV" sz="2600" dirty="0"/>
              <a:t>presente trabajo tiene por finalidad dar un breve pero preciso informe sobre la problemática que se tiene en la Regional de Salud respecto a  la creación, manejo y control de solicitudes de productos</a:t>
            </a:r>
            <a:r>
              <a:rPr lang="es-SV" sz="2600" dirty="0" smtClean="0"/>
              <a:t>.</a:t>
            </a:r>
          </a:p>
          <a:p>
            <a:pPr algn="just"/>
            <a:endParaRPr lang="es-SV" sz="2600" dirty="0">
              <a:solidFill>
                <a:schemeClr val="tx1">
                  <a:lumMod val="50000"/>
                  <a:lumOff val="50000"/>
                </a:schemeClr>
              </a:solidFill>
              <a:latin typeface="Gill Sans MT Condensed" pitchFamily="34" charset="0"/>
            </a:endParaRPr>
          </a:p>
          <a:p>
            <a:pPr marL="114300" indent="0" algn="just">
              <a:buNone/>
            </a:pPr>
            <a:r>
              <a:rPr lang="es-ES" sz="2600" dirty="0" smtClean="0"/>
              <a:t>	Desde </a:t>
            </a:r>
            <a:r>
              <a:rPr lang="es-ES" sz="2600" dirty="0"/>
              <a:t>el momento en que se elabora una solicitud hasta el momento en el que se entrega el producto o productos al solicitante. Dicho proceso conlleva una serie de pasos que se deben seguir de manera metodológica y sistemática en el cual intervienen un gran número de factores que el sistema deberá controlar.</a:t>
            </a:r>
          </a:p>
          <a:p>
            <a:pPr algn="just"/>
            <a:endParaRPr lang="es-ES_tradnl" sz="2400" dirty="0">
              <a:solidFill>
                <a:schemeClr val="tx1">
                  <a:lumMod val="50000"/>
                  <a:lumOff val="50000"/>
                </a:schemeClr>
              </a:solidFill>
              <a:latin typeface="Gill Sans MT Condensed" pitchFamily="34" charset="0"/>
            </a:endParaRPr>
          </a:p>
          <a:p>
            <a:pPr algn="just"/>
            <a:endParaRPr lang="es-ES" sz="2400" dirty="0"/>
          </a:p>
        </p:txBody>
      </p:sp>
    </p:spTree>
    <p:extLst>
      <p:ext uri="{BB962C8B-B14F-4D97-AF65-F5344CB8AC3E}">
        <p14:creationId xmlns:p14="http://schemas.microsoft.com/office/powerpoint/2010/main" val="42820862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7620000" cy="1143000"/>
          </a:xfrm>
        </p:spPr>
        <p:txBody>
          <a:bodyPr/>
          <a:lstStyle/>
          <a:p>
            <a:pPr algn="ctr"/>
            <a:r>
              <a:rPr lang="es-ES" b="1" dirty="0" smtClean="0"/>
              <a:t>GENERALIDADES</a:t>
            </a:r>
            <a:endParaRPr lang="es-ES" b="1" dirty="0"/>
          </a:p>
        </p:txBody>
      </p:sp>
      <p:sp>
        <p:nvSpPr>
          <p:cNvPr id="3" name="2 Marcador de contenido"/>
          <p:cNvSpPr>
            <a:spLocks noGrp="1"/>
          </p:cNvSpPr>
          <p:nvPr>
            <p:ph idx="1"/>
          </p:nvPr>
        </p:nvSpPr>
        <p:spPr>
          <a:xfrm>
            <a:off x="467544" y="2101240"/>
            <a:ext cx="7620000" cy="4800600"/>
          </a:xfrm>
        </p:spPr>
        <p:txBody>
          <a:bodyPr/>
          <a:lstStyle/>
          <a:p>
            <a:pPr marL="114300" indent="0" algn="ctr">
              <a:buNone/>
            </a:pPr>
            <a:r>
              <a:rPr lang="es-SV" sz="2800" b="1" dirty="0"/>
              <a:t>Regional de Salud de Occidente</a:t>
            </a:r>
          </a:p>
          <a:p>
            <a:pPr algn="just"/>
            <a:endParaRPr lang="es-SV" sz="2800" dirty="0"/>
          </a:p>
          <a:p>
            <a:pPr marL="114300" indent="0" algn="just">
              <a:buNone/>
            </a:pPr>
            <a:r>
              <a:rPr lang="es-SV" dirty="0" smtClean="0"/>
              <a:t>	</a:t>
            </a:r>
            <a:r>
              <a:rPr lang="es-SV" sz="2800" dirty="0" smtClean="0"/>
              <a:t>Su </a:t>
            </a:r>
            <a:r>
              <a:rPr lang="es-SV" sz="2800" dirty="0"/>
              <a:t>principal función es: dirigir, administrar y supervisar los procesos técnicos y administrativos que aseguren el funcionamiento de la Oferta de Servicios de Salud en el 100% de Unidades Comunitarias de Salud Familiar en los tres </a:t>
            </a:r>
            <a:r>
              <a:rPr lang="es-SV" sz="2800" dirty="0" err="1"/>
              <a:t>SIBASI</a:t>
            </a:r>
            <a:r>
              <a:rPr lang="es-SV" sz="2800" dirty="0"/>
              <a:t> y el funcionamiento técnico y administrativo de la Oficina Regional</a:t>
            </a:r>
            <a:r>
              <a:rPr lang="es-SV" dirty="0"/>
              <a:t>.</a:t>
            </a:r>
            <a:endParaRPr lang="es-ES_tradnl" dirty="0">
              <a:solidFill>
                <a:schemeClr val="tx1">
                  <a:lumMod val="50000"/>
                  <a:lumOff val="50000"/>
                </a:schemeClr>
              </a:solidFill>
              <a:latin typeface="Gill Sans MT Condensed" pitchFamily="34" charset="0"/>
            </a:endParaRPr>
          </a:p>
          <a:p>
            <a:endParaRPr lang="es-ES" dirty="0"/>
          </a:p>
        </p:txBody>
      </p:sp>
    </p:spTree>
    <p:extLst>
      <p:ext uri="{BB962C8B-B14F-4D97-AF65-F5344CB8AC3E}">
        <p14:creationId xmlns:p14="http://schemas.microsoft.com/office/powerpoint/2010/main" val="3142778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301752" y="5495278"/>
            <a:ext cx="7772400" cy="886050"/>
          </a:xfrm>
        </p:spPr>
        <p:txBody>
          <a:bodyPr/>
          <a:lstStyle/>
          <a:p>
            <a:r>
              <a:rPr lang="es-SV" dirty="0"/>
              <a:t>Información de contacto y </a:t>
            </a:r>
            <a:r>
              <a:rPr lang="es-SV" dirty="0" smtClean="0"/>
              <a:t>localización</a:t>
            </a:r>
            <a:r>
              <a:rPr lang="es-SV" dirty="0"/>
              <a:t/>
            </a:r>
            <a:br>
              <a:rPr lang="es-SV" dirty="0"/>
            </a:br>
            <a:r>
              <a:rPr lang="es-SV" b="0" dirty="0" smtClean="0"/>
              <a:t>Nombre: Dirección </a:t>
            </a:r>
            <a:r>
              <a:rPr lang="es-SV" b="0" dirty="0"/>
              <a:t>Regional de Salud Zona Occidente</a:t>
            </a:r>
            <a:br>
              <a:rPr lang="es-SV" b="0" dirty="0"/>
            </a:br>
            <a:r>
              <a:rPr lang="es-SV" b="0" dirty="0"/>
              <a:t>Dirección: Final 25 Calle Oriente y Calle </a:t>
            </a:r>
            <a:r>
              <a:rPr lang="es-SV" b="0" dirty="0" err="1"/>
              <a:t>By</a:t>
            </a:r>
            <a:r>
              <a:rPr lang="es-SV" b="0" dirty="0"/>
              <a:t> Pass</a:t>
            </a:r>
            <a:br>
              <a:rPr lang="es-SV" b="0" dirty="0"/>
            </a:br>
            <a:r>
              <a:rPr lang="es-SV" b="0" dirty="0"/>
              <a:t>Ciudad: Santa Ana </a:t>
            </a:r>
            <a:r>
              <a:rPr lang="es-SV" b="0" dirty="0" smtClean="0"/>
              <a:t> Departamento</a:t>
            </a:r>
            <a:r>
              <a:rPr lang="es-SV" b="0" dirty="0"/>
              <a:t>: Santa </a:t>
            </a:r>
            <a:r>
              <a:rPr lang="es-SV" b="0" dirty="0" smtClean="0"/>
              <a:t>Ana País</a:t>
            </a:r>
            <a:r>
              <a:rPr lang="es-SV" b="0" dirty="0"/>
              <a:t>: El Salvador</a:t>
            </a:r>
            <a:br>
              <a:rPr lang="es-SV" b="0" dirty="0"/>
            </a:br>
            <a:r>
              <a:rPr lang="es-SV" b="0" dirty="0"/>
              <a:t>Teléfono</a:t>
            </a:r>
            <a:r>
              <a:rPr lang="es-SV" b="0" dirty="0" smtClean="0"/>
              <a:t>: +</a:t>
            </a:r>
            <a:r>
              <a:rPr lang="es-SV" b="0" dirty="0"/>
              <a:t>503 </a:t>
            </a:r>
            <a:r>
              <a:rPr lang="es-SV" b="0" dirty="0" smtClean="0"/>
              <a:t>24413041	Fax</a:t>
            </a:r>
            <a:r>
              <a:rPr lang="es-SV" b="0" dirty="0"/>
              <a:t>: +503 24472371</a:t>
            </a:r>
            <a:br>
              <a:rPr lang="es-SV" b="0" dirty="0"/>
            </a:br>
            <a:r>
              <a:rPr lang="es-SV" b="0" dirty="0"/>
              <a:t>Nombre del Director/a: Dra. Dora María Vega</a:t>
            </a:r>
            <a:r>
              <a:rPr lang="es-SV" b="0" dirty="0" smtClean="0"/>
              <a:t> </a:t>
            </a:r>
            <a:endParaRPr lang="es-ES" b="0" dirty="0"/>
          </a:p>
        </p:txBody>
      </p:sp>
      <p:sp>
        <p:nvSpPr>
          <p:cNvPr id="3" name="Marcador de contenido 2"/>
          <p:cNvSpPr>
            <a:spLocks noGrp="1"/>
          </p:cNvSpPr>
          <p:nvPr>
            <p:ph type="body" sz="half" idx="2"/>
          </p:nvPr>
        </p:nvSpPr>
        <p:spPr/>
        <p:txBody>
          <a:bodyPr>
            <a:normAutofit/>
          </a:bodyPr>
          <a:lstStyle/>
          <a:p>
            <a:pPr marL="0" indent="0">
              <a:buNone/>
            </a:pPr>
            <a:endParaRPr lang="es-SV" sz="1800" dirty="0"/>
          </a:p>
          <a:p>
            <a:pPr marL="0" indent="0">
              <a:buNone/>
            </a:pPr>
            <a:endParaRPr lang="es-SV" sz="1800" dirty="0"/>
          </a:p>
        </p:txBody>
      </p:sp>
      <p:pic>
        <p:nvPicPr>
          <p:cNvPr id="8" name="Picture 2" descr="http://maps.google.com/staticmap?center=13.985512688543077,-89.54824090003967&amp;zoom=18&amp;size=600x449&amp;maptype=hybrid&amp;format=png8&amp;markers=13.985512688543077,-89.54824090003967,red&amp;key=ABQIAAAAJm3haorbmicD34jZk-4L2xQxNUbD2PtQ8zyPhTIhAYR8Qeu7-BT6q1A-heAYUtIB3kR5967eHHc3FA&amp;sensor=false"/>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660" b="6660"/>
          <a:stretch>
            <a:fillRect/>
          </a:stretch>
        </p:blipFill>
        <p:spPr bwMode="auto">
          <a:xfrm>
            <a:off x="549058" y="0"/>
            <a:ext cx="6975270" cy="41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671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PLANTEAMIENTO DEL PROBLEMA</a:t>
            </a:r>
            <a:endParaRPr lang="es-ES" b="1" dirty="0"/>
          </a:p>
        </p:txBody>
      </p:sp>
      <p:sp>
        <p:nvSpPr>
          <p:cNvPr id="3" name="Marcador de contenido 2"/>
          <p:cNvSpPr>
            <a:spLocks noGrp="1"/>
          </p:cNvSpPr>
          <p:nvPr>
            <p:ph idx="1"/>
          </p:nvPr>
        </p:nvSpPr>
        <p:spPr/>
        <p:txBody>
          <a:bodyPr>
            <a:normAutofit/>
          </a:bodyPr>
          <a:lstStyle/>
          <a:p>
            <a:pPr marL="180000" indent="0" algn="just">
              <a:buNone/>
            </a:pPr>
            <a:r>
              <a:rPr lang="es-SV" dirty="0" smtClean="0"/>
              <a:t>	</a:t>
            </a:r>
            <a:r>
              <a:rPr lang="es-SV" sz="2400" dirty="0" smtClean="0"/>
              <a:t>Actualmente </a:t>
            </a:r>
            <a:r>
              <a:rPr lang="es-SV" sz="2400" dirty="0"/>
              <a:t>la regional de salud presenta complicaciones a la hora de obtener productos, ya que esto se realiza a través de solicitudes, las cuales van a San Salvador para su aprobación, </a:t>
            </a:r>
            <a:r>
              <a:rPr lang="es-SV" sz="2400" dirty="0" smtClean="0"/>
              <a:t>donde </a:t>
            </a:r>
            <a:r>
              <a:rPr lang="es-SV" sz="2400" dirty="0"/>
              <a:t>intervienen varias personas, lo cual lo vuelve complicado y confuso. De esta manera muchas de las solicitudes efectuadas son rechazadas atrasando así la compra</a:t>
            </a:r>
            <a:r>
              <a:rPr lang="es-SV" sz="2400" dirty="0" smtClean="0"/>
              <a:t>.</a:t>
            </a:r>
          </a:p>
          <a:p>
            <a:pPr marL="180000" indent="0" algn="just">
              <a:buNone/>
            </a:pPr>
            <a:endParaRPr lang="es-SV" sz="2400" dirty="0"/>
          </a:p>
          <a:p>
            <a:pPr marL="114300" indent="0" algn="just">
              <a:buNone/>
            </a:pPr>
            <a:r>
              <a:rPr lang="es-SV" sz="2400" dirty="0"/>
              <a:t>	</a:t>
            </a:r>
            <a:r>
              <a:rPr lang="es-SV" sz="2400" dirty="0" smtClean="0"/>
              <a:t>Es </a:t>
            </a:r>
            <a:r>
              <a:rPr lang="es-SV" sz="2400" dirty="0"/>
              <a:t>un problema que engloba a todos los departamentos de la regional de salud, ya que todos necesitan adquirir productos siguiendo el mismo proceso. </a:t>
            </a:r>
          </a:p>
        </p:txBody>
      </p:sp>
    </p:spTree>
    <p:extLst>
      <p:ext uri="{BB962C8B-B14F-4D97-AF65-F5344CB8AC3E}">
        <p14:creationId xmlns:p14="http://schemas.microsoft.com/office/powerpoint/2010/main" val="3298385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92696"/>
            <a:ext cx="7620000" cy="5708104"/>
          </a:xfrm>
        </p:spPr>
        <p:txBody>
          <a:bodyPr/>
          <a:lstStyle/>
          <a:p>
            <a:pPr marL="114300" indent="0" algn="just">
              <a:buNone/>
            </a:pPr>
            <a:r>
              <a:rPr lang="es-SV" dirty="0" smtClean="0"/>
              <a:t>	Para </a:t>
            </a:r>
            <a:r>
              <a:rPr lang="es-SV" dirty="0"/>
              <a:t>obtener cualquier tipo de recurso que no haya en existencias se debe de iniciar un trámite que en muchas ocasiones se vuelve </a:t>
            </a:r>
            <a:r>
              <a:rPr lang="es-SV" dirty="0" smtClean="0"/>
              <a:t>engorroso.</a:t>
            </a:r>
          </a:p>
          <a:p>
            <a:pPr marL="114300" indent="0" algn="just">
              <a:buNone/>
            </a:pPr>
            <a:endParaRPr lang="es-SV" dirty="0"/>
          </a:p>
          <a:p>
            <a:pPr marL="114300" indent="0" algn="just">
              <a:buNone/>
            </a:pPr>
            <a:r>
              <a:rPr lang="es-SV" dirty="0" smtClean="0"/>
              <a:t>	Una </a:t>
            </a:r>
            <a:r>
              <a:rPr lang="es-SV" dirty="0"/>
              <a:t>de las consecuencias de este proceso manual es la ausencia de un registro unificado detallado y cronológico de todos los factores que intervienen en el proceso de la obtención de </a:t>
            </a:r>
            <a:r>
              <a:rPr lang="es-SV" dirty="0" smtClean="0"/>
              <a:t>productos.</a:t>
            </a:r>
          </a:p>
          <a:p>
            <a:pPr marL="114300" indent="0" algn="just">
              <a:buNone/>
            </a:pPr>
            <a:endParaRPr lang="es-SV" dirty="0"/>
          </a:p>
          <a:p>
            <a:pPr marL="114300" indent="0" algn="just">
              <a:buNone/>
            </a:pPr>
            <a:r>
              <a:rPr lang="es-SV" dirty="0" smtClean="0"/>
              <a:t>	Existe </a:t>
            </a:r>
            <a:r>
              <a:rPr lang="es-SV" dirty="0"/>
              <a:t>una gran redundancia de información que ralentiza el proceso completo de solicitud y adquisición de los recursos, no existe una manera fácil de actualizar los catálogos de compra. Debido a la inexistencia de un tablero de control en tiempo real de los procesos de compra.</a:t>
            </a:r>
          </a:p>
          <a:p>
            <a:pPr marL="114300" indent="0" algn="just">
              <a:buNone/>
            </a:pPr>
            <a:endParaRPr lang="es-SV" dirty="0" smtClean="0"/>
          </a:p>
          <a:p>
            <a:pPr marL="114300" indent="0" algn="just">
              <a:buNone/>
            </a:pPr>
            <a:endParaRPr lang="es-SV" dirty="0"/>
          </a:p>
          <a:p>
            <a:pPr marL="114300" indent="0" algn="just">
              <a:buNone/>
            </a:pPr>
            <a:endParaRPr lang="es-SV" dirty="0"/>
          </a:p>
        </p:txBody>
      </p:sp>
    </p:spTree>
    <p:extLst>
      <p:ext uri="{BB962C8B-B14F-4D97-AF65-F5344CB8AC3E}">
        <p14:creationId xmlns:p14="http://schemas.microsoft.com/office/powerpoint/2010/main" val="73026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836712"/>
            <a:ext cx="7620000" cy="5564088"/>
          </a:xfrm>
        </p:spPr>
        <p:txBody>
          <a:bodyPr/>
          <a:lstStyle/>
          <a:p>
            <a:pPr marL="114300" indent="0" algn="just">
              <a:buNone/>
            </a:pPr>
            <a:r>
              <a:rPr lang="es-SV" dirty="0" smtClean="0"/>
              <a:t>	Cada </a:t>
            </a:r>
            <a:r>
              <a:rPr lang="es-SV" dirty="0"/>
              <a:t>área involucrada con el trámite ha ido generando papeleo, información relacionada con la adquisición de los recursos y archivando estos datos en grandes pilas de documentos. Lo cual hace imposible llevar un seguimiento preciso del movimiento del </a:t>
            </a:r>
            <a:r>
              <a:rPr lang="es-SV" dirty="0" smtClean="0"/>
              <a:t>efectivo.</a:t>
            </a:r>
          </a:p>
          <a:p>
            <a:pPr marL="114300" indent="0" algn="just">
              <a:buNone/>
            </a:pPr>
            <a:endParaRPr lang="es-SV" dirty="0"/>
          </a:p>
          <a:p>
            <a:pPr marL="114300" indent="0" algn="just">
              <a:buNone/>
            </a:pPr>
            <a:r>
              <a:rPr lang="es-SV" dirty="0" smtClean="0"/>
              <a:t>	Lo </a:t>
            </a:r>
            <a:r>
              <a:rPr lang="es-SV" dirty="0"/>
              <a:t>que se espera es tener un tablero de control en tiempo real, en el cual se puedan ver las solicitudes hechas, compras en tránsito, compras efectuadas, productos recibidos, montos otorgados, lista de proveedores, catálogo de productos actualizado, efectivo disponible, y poder efectuar una variedad de consultas flexibles a esta información con el objetivo de hacer una mejor gestión y tomar decisiones basadas en el análisis de los datos </a:t>
            </a:r>
            <a:r>
              <a:rPr lang="es-SV" dirty="0" smtClean="0"/>
              <a:t>obtenidos.</a:t>
            </a:r>
            <a:endParaRPr lang="es-SV" dirty="0"/>
          </a:p>
        </p:txBody>
      </p:sp>
    </p:spTree>
    <p:extLst>
      <p:ext uri="{BB962C8B-B14F-4D97-AF65-F5344CB8AC3E}">
        <p14:creationId xmlns:p14="http://schemas.microsoft.com/office/powerpoint/2010/main" val="53411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7620000" cy="1143000"/>
          </a:xfrm>
        </p:spPr>
        <p:txBody>
          <a:bodyPr/>
          <a:lstStyle/>
          <a:p>
            <a:pPr algn="ctr"/>
            <a:r>
              <a:rPr lang="es-ES" b="1" dirty="0" smtClean="0"/>
              <a:t>OBJETIVOS</a:t>
            </a:r>
            <a:endParaRPr lang="es-ES" b="1" dirty="0"/>
          </a:p>
        </p:txBody>
      </p:sp>
      <p:sp>
        <p:nvSpPr>
          <p:cNvPr id="3" name="2 Marcador de contenido"/>
          <p:cNvSpPr>
            <a:spLocks noGrp="1"/>
          </p:cNvSpPr>
          <p:nvPr>
            <p:ph idx="1"/>
          </p:nvPr>
        </p:nvSpPr>
        <p:spPr>
          <a:xfrm>
            <a:off x="539552" y="1484784"/>
            <a:ext cx="7620000" cy="4800600"/>
          </a:xfrm>
        </p:spPr>
        <p:txBody>
          <a:bodyPr/>
          <a:lstStyle/>
          <a:p>
            <a:pPr marL="114300" indent="0" algn="ctr">
              <a:buNone/>
            </a:pPr>
            <a:r>
              <a:rPr lang="es-SV" sz="2800" b="1" dirty="0"/>
              <a:t>Objetivo General</a:t>
            </a:r>
            <a:endParaRPr lang="es-SV" sz="2800" dirty="0"/>
          </a:p>
          <a:p>
            <a:endParaRPr lang="es-SV" dirty="0"/>
          </a:p>
          <a:p>
            <a:pPr algn="just"/>
            <a:r>
              <a:rPr lang="es-SV" sz="2800" dirty="0"/>
              <a:t>Desarrollar un sistema capaz de llevar el registro y control de solicitudes de productos de la Unidad Regional de Salud Occidental</a:t>
            </a:r>
            <a:endParaRPr lang="es-ES" sz="2800" dirty="0"/>
          </a:p>
        </p:txBody>
      </p:sp>
    </p:spTree>
    <p:extLst>
      <p:ext uri="{BB962C8B-B14F-4D97-AF65-F5344CB8AC3E}">
        <p14:creationId xmlns:p14="http://schemas.microsoft.com/office/powerpoint/2010/main" val="2585712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a:t>OBJETIVOS</a:t>
            </a:r>
          </a:p>
        </p:txBody>
      </p:sp>
      <p:sp>
        <p:nvSpPr>
          <p:cNvPr id="3" name="2 Marcador de contenido"/>
          <p:cNvSpPr>
            <a:spLocks noGrp="1"/>
          </p:cNvSpPr>
          <p:nvPr>
            <p:ph idx="1"/>
          </p:nvPr>
        </p:nvSpPr>
        <p:spPr/>
        <p:txBody>
          <a:bodyPr/>
          <a:lstStyle/>
          <a:p>
            <a:pPr marL="114300" indent="0" algn="ctr">
              <a:buNone/>
            </a:pPr>
            <a:r>
              <a:rPr lang="es-SV" sz="2800" b="1" dirty="0"/>
              <a:t>Objetivos Específicos</a:t>
            </a:r>
            <a:endParaRPr lang="es-SV" sz="2800" dirty="0"/>
          </a:p>
          <a:p>
            <a:endParaRPr lang="es-SV" dirty="0"/>
          </a:p>
          <a:p>
            <a:pPr algn="just"/>
            <a:r>
              <a:rPr lang="es-SV" sz="2400" dirty="0"/>
              <a:t>Conocer a profundidad el proceso manual que conlleva el trámite de una solicitud para la adquisición de un recurso.</a:t>
            </a:r>
          </a:p>
          <a:p>
            <a:pPr algn="just"/>
            <a:endParaRPr lang="es-SV" sz="2400" dirty="0"/>
          </a:p>
          <a:p>
            <a:pPr algn="just"/>
            <a:r>
              <a:rPr lang="es-SV" sz="2400" dirty="0"/>
              <a:t>Identificar los distintos factores que interactuaran  en el software.</a:t>
            </a:r>
          </a:p>
          <a:p>
            <a:pPr marL="114300" indent="0" algn="just">
              <a:buNone/>
            </a:pPr>
            <a:r>
              <a:rPr lang="es-SV" sz="2400" dirty="0"/>
              <a:t> </a:t>
            </a:r>
          </a:p>
          <a:p>
            <a:pPr algn="just"/>
            <a:r>
              <a:rPr lang="es-SV" sz="2400" dirty="0"/>
              <a:t>Capacitar al personal que utilizara el sistema.</a:t>
            </a:r>
          </a:p>
          <a:p>
            <a:pPr marL="114300" indent="0" algn="just">
              <a:buNone/>
            </a:pPr>
            <a:r>
              <a:rPr lang="es-SV" sz="2400" dirty="0"/>
              <a:t> </a:t>
            </a:r>
          </a:p>
          <a:p>
            <a:pPr algn="just"/>
            <a:r>
              <a:rPr lang="es-SV" sz="2400" dirty="0"/>
              <a:t>Brindar seguridad a los datos almacenados.</a:t>
            </a:r>
          </a:p>
          <a:p>
            <a:pPr algn="just"/>
            <a:endParaRPr lang="es-SV" dirty="0"/>
          </a:p>
          <a:p>
            <a:endParaRPr lang="es-ES" dirty="0"/>
          </a:p>
        </p:txBody>
      </p:sp>
    </p:spTree>
    <p:extLst>
      <p:ext uri="{BB962C8B-B14F-4D97-AF65-F5344CB8AC3E}">
        <p14:creationId xmlns:p14="http://schemas.microsoft.com/office/powerpoint/2010/main" val="17843176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Etiqueta">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1DDCD2-D6DA-4254-B3CE-7363536D3F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emplate>
  <TotalTime>0</TotalTime>
  <Words>476</Words>
  <Application>Microsoft Office PowerPoint</Application>
  <PresentationFormat>Presentación en pantalla (4:3)</PresentationFormat>
  <Paragraphs>369</Paragraphs>
  <Slides>18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Garamond</vt:lpstr>
      <vt:lpstr>Gill Sans MT Condensed</vt:lpstr>
      <vt:lpstr>Times New Roman</vt:lpstr>
      <vt:lpstr>Adyacencia</vt:lpstr>
      <vt:lpstr>Universidad de El Salvador  Facultad Multidisciplinaria de Occidente Departamento de Ingeniería y Arquitectura </vt:lpstr>
      <vt:lpstr>INTRODUCCIÓN</vt:lpstr>
      <vt:lpstr>GENERALIDADES</vt:lpstr>
      <vt:lpstr>Información de contacto y localización Nombre: Dirección Regional de Salud Zona Occidente Dirección: Final 25 Calle Oriente y Calle By Pass Ciudad: Santa Ana  Departamento: Santa Ana País: El Salvador Teléfono: +503 24413041 Fax: +503 24472371 Nombre del Director/a: Dra. Dora María Vega </vt:lpstr>
      <vt:lpstr>PLANTEAMIENTO DEL PROBLEMA</vt:lpstr>
      <vt:lpstr>Presentación de PowerPoint</vt:lpstr>
      <vt:lpstr>Presentación de PowerPoint</vt:lpstr>
      <vt:lpstr>OBJETIVOS</vt:lpstr>
      <vt:lpstr>OBJETIVOS</vt:lpstr>
      <vt:lpstr>JUSTIFICACIÓN</vt:lpstr>
      <vt:lpstr>RESULTADOS ESPERADOS</vt:lpstr>
      <vt:lpstr>RESULTADOS ESPERADOS</vt:lpstr>
      <vt:lpstr>SUPUESTOS</vt:lpstr>
      <vt:lpstr>LIMITANTES</vt:lpstr>
      <vt:lpstr>METODOLOGÍA DE LA INVESTIGACIÓN</vt:lpstr>
      <vt:lpstr>PROPUESTA DEL CONTENIDO CAPITULAR</vt:lpstr>
      <vt:lpstr>CRONOGRAMA DE ACTIVIDADES</vt:lpstr>
      <vt:lpstr>CRONOGRAMA DE ACTIVIDADES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2015-05-04T19:33:52Z</dcterms:created>
  <dcterms:modified xsi:type="dcterms:W3CDTF">2015-05-10T23:28:43Z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TC024787019991</vt:lpwstr>
  </property>
</Properties>
</file>