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4731"/>
  </p:normalViewPr>
  <p:slideViewPr>
    <p:cSldViewPr snapToGrid="0">
      <p:cViewPr varScale="1">
        <p:scale>
          <a:sx n="139" d="100"/>
          <a:sy n="139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F212-299C-5F5F-AA5D-423EE651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C1CC6-103A-93EE-F306-FC4D9AF84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A8BF8-62C5-220E-A0FE-06B8E1D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EE8-2DE5-F4F6-25ED-8D8AF748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E933-D65D-BF9A-9ADD-BBAC2EDF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3AED-FA1A-D995-780D-9BE6DC1E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B2F66-EC4E-0266-D769-B9C7CC54D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B2F2-0259-BB3F-EC7F-23AEDB5D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A3A57-1201-0CFB-9AA9-51FD2D1D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DCFE-D03A-64DB-F745-9C14BEC4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CF948-22BA-5AE9-98FF-09E242419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111DD-4C54-152D-A95C-77A4BC17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F036-5A06-A60C-0ABF-5EA15FBD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B06E-4567-1BA3-3957-F686631C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39D5-C6EC-948C-1634-0C932D53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DC19-1F72-3098-9641-85A824AC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4505-CF9E-A270-CAC3-DC196472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6C74-2E41-844F-9401-4E4A0C7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3D9F-B4BF-6EA9-491A-1A8F2229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5966-AAE7-4539-1E8A-6FB437AC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424D-9459-C4EA-A3B3-A9C58A60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A5BCD-A03C-3A88-9870-7F32DD18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4B13-8CC6-4187-8926-9D3F26D3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2EDC-F001-0107-4BBC-90A5A176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D696-EC0D-76B8-5D6B-26862A5F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2A22-A90C-4B6F-8608-AC828F5B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EEAA-410C-9551-D151-3DC3EEE5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29BBE-F086-7065-BE4D-AD52B4EFC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1DEE-BF27-B14D-36E8-8833A787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4A472-9119-638B-0687-40DE1719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1B607-3DEB-A543-9019-0CDEAB3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F40C-6CA7-13BD-6111-AEA10422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5A92-5FEF-5571-80A6-133D2551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27D3A-23B2-B341-56F0-FC2FE169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D2451-F43F-ACD1-B040-34412A4D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F838D-2863-0A49-B592-07BBC58B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12C45-F53F-F6DF-43FA-76D6D6CE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6C80D-9360-9195-6649-57E2790D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A4356-685E-7995-3279-8634FFC2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2B0-0BDD-B315-5BC0-2DFEE20C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7FF15-5960-B0AD-C8BF-2291363D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5FB94-8F98-E2ED-B692-48A1BFD0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41F2-AFCA-1EBC-E3C3-7D210FD2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CFE45-F8CB-4220-B35E-6C298C53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10336-72A8-BB20-B160-FBCBB6A8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8A3D-DA11-FB2A-2317-42016982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2490-FC3E-46C3-EC28-8A6C5CFA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7DDF-20D7-1449-1056-90D6E7F1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FE06-FD4C-D368-493D-AE11A9A08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2F1C-0F55-B38A-E352-D88B26B0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2E4C-9487-23CF-F379-01D3E1A9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7E04C-22EF-A26D-EC2B-4F55FF11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8E56-73AB-5F99-1E13-3B06A86F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A7035-0431-EF38-3081-0702BB1A6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96DE1-9686-48EB-6B3F-16B413215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7629-356A-481F-20BC-645D1E78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63D5-A705-2E7A-18E8-C32D51E0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94F0-F4D8-ED7A-922A-231144C2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0CF54-3E51-FFC1-D3F6-DE267027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90596-612B-20C8-C235-8723464E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2811-E2B3-7CA4-50F7-079A24933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3EC7E-BCD4-FA40-A355-9C4843A3287E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BB0A-F08E-83DF-081C-91CBCB45E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53FF-4FC3-EC2F-79D6-264597BCA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E5224-E8AB-0266-C5DC-A1AA03972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AFD03D-9D86-5003-64ED-A790EE806CF8}"/>
              </a:ext>
            </a:extLst>
          </p:cNvPr>
          <p:cNvSpPr/>
          <p:nvPr/>
        </p:nvSpPr>
        <p:spPr>
          <a:xfrm>
            <a:off x="2861958" y="4937804"/>
            <a:ext cx="6198670" cy="68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D164-999E-A62E-1558-AF86491DB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4944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Intro to R: Get started with an RNA-seq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9052-BEB2-6B59-BC1D-4DB38D00A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4944"/>
            <a:ext cx="5433848" cy="321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Saritha Kodikara, Eva Hamrud</a:t>
            </a:r>
          </a:p>
        </p:txBody>
      </p:sp>
      <p:pic>
        <p:nvPicPr>
          <p:cNvPr id="1026" name="Picture 2" descr="Melbourne Integrative Genomics (MIG ...">
            <a:extLst>
              <a:ext uri="{FF2B5EF4-FFF2-40B4-BE49-F238E27FC236}">
                <a16:creationId xmlns:a16="http://schemas.microsoft.com/office/drawing/2014/main" id="{D1273B56-D4FB-9DB4-5941-26D9B8A68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698" y="1959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362F3C-A9E4-20AD-9780-3A83FD510A35}"/>
              </a:ext>
            </a:extLst>
          </p:cNvPr>
          <p:cNvSpPr/>
          <p:nvPr/>
        </p:nvSpPr>
        <p:spPr>
          <a:xfrm>
            <a:off x="1736891" y="2831571"/>
            <a:ext cx="8267471" cy="168804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You will need: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computer with R,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workshop document – our main focus of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Padlet link – extra questions to challenge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these links on our </a:t>
            </a:r>
            <a:r>
              <a:rPr lang="en-US" dirty="0" err="1"/>
              <a:t>Github</a:t>
            </a:r>
            <a:r>
              <a:rPr lang="en-US" dirty="0"/>
              <a:t> page (emailed to you or scan QR)</a:t>
            </a:r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72EF9B8-7E7D-6CE6-1241-D0CB66BB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915" y="3072186"/>
            <a:ext cx="1195819" cy="1174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F1054-6F89-31AE-7074-E61505978A57}"/>
              </a:ext>
            </a:extLst>
          </p:cNvPr>
          <p:cNvSpPr txBox="1"/>
          <p:nvPr/>
        </p:nvSpPr>
        <p:spPr>
          <a:xfrm>
            <a:off x="2839060" y="4956963"/>
            <a:ext cx="626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let us know before we start if you haven’t been able to install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Rstudio</a:t>
            </a:r>
            <a:r>
              <a:rPr lang="en-US" dirty="0">
                <a:solidFill>
                  <a:schemeClr val="bg1"/>
                </a:solidFill>
              </a:rPr>
              <a:t> and the </a:t>
            </a:r>
            <a:r>
              <a:rPr lang="en-US" b="1" dirty="0" err="1">
                <a:solidFill>
                  <a:schemeClr val="bg1"/>
                </a:solidFill>
              </a:rPr>
              <a:t>tidyverse</a:t>
            </a:r>
            <a:r>
              <a:rPr lang="en-US" dirty="0">
                <a:solidFill>
                  <a:schemeClr val="bg1"/>
                </a:solidFill>
              </a:rPr>
              <a:t> package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276CE-5647-9679-519D-2E18CA303743}"/>
              </a:ext>
            </a:extLst>
          </p:cNvPr>
          <p:cNvSpPr txBox="1"/>
          <p:nvPr/>
        </p:nvSpPr>
        <p:spPr>
          <a:xfrm>
            <a:off x="4276319" y="1784035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5251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3704-ADFC-58F8-1987-BEA976C51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4944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Intro to R: Get started with an RNA-seq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82C15-77D4-E93F-4BC9-4D2ABF0AF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4944"/>
            <a:ext cx="5433848" cy="321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Saritha Kodikara, Eva Hamrud</a:t>
            </a:r>
          </a:p>
        </p:txBody>
      </p:sp>
      <p:pic>
        <p:nvPicPr>
          <p:cNvPr id="1026" name="Picture 2" descr="Melbourne Integrative Genomics (MIG ...">
            <a:extLst>
              <a:ext uri="{FF2B5EF4-FFF2-40B4-BE49-F238E27FC236}">
                <a16:creationId xmlns:a16="http://schemas.microsoft.com/office/drawing/2014/main" id="{BA9C7E3B-EFF0-914D-5F66-883E307A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698" y="1959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F2B061-10C7-95EC-9F82-A4635FFD45BB}"/>
              </a:ext>
            </a:extLst>
          </p:cNvPr>
          <p:cNvSpPr/>
          <p:nvPr/>
        </p:nvSpPr>
        <p:spPr>
          <a:xfrm>
            <a:off x="7820220" y="2511251"/>
            <a:ext cx="4060246" cy="1489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Getting help: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hands-on session, feel free to explore and ask questions!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Sticky note system if you’re stuck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9F60F7-0BF5-5771-02C4-BAD211D4A716}"/>
              </a:ext>
            </a:extLst>
          </p:cNvPr>
          <p:cNvSpPr/>
          <p:nvPr/>
        </p:nvSpPr>
        <p:spPr>
          <a:xfrm>
            <a:off x="3779353" y="1254972"/>
            <a:ext cx="4633294" cy="9469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Aim for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everyone comfortable with using 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A12F37-35FE-9E2E-A6DE-DFF9E4358B7F}"/>
              </a:ext>
            </a:extLst>
          </p:cNvPr>
          <p:cNvSpPr/>
          <p:nvPr/>
        </p:nvSpPr>
        <p:spPr>
          <a:xfrm>
            <a:off x="2352907" y="4798113"/>
            <a:ext cx="8267471" cy="168804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You will need: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computer with R,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workshop document – our main focus of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Padlet link – extra questions to challenge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these links on our </a:t>
            </a:r>
            <a:r>
              <a:rPr lang="en-US" dirty="0" err="1"/>
              <a:t>Github</a:t>
            </a:r>
            <a:r>
              <a:rPr lang="en-US" dirty="0"/>
              <a:t> page (emailed to you or scan QR)</a:t>
            </a:r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CBE956B-2B30-6F06-C643-CDAFE146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712" y="5054654"/>
            <a:ext cx="1195819" cy="1174961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C3C7A0A-0C59-E128-A9B0-BCC581C4ADE2}"/>
              </a:ext>
            </a:extLst>
          </p:cNvPr>
          <p:cNvSpPr/>
          <p:nvPr/>
        </p:nvSpPr>
        <p:spPr>
          <a:xfrm>
            <a:off x="311534" y="2540110"/>
            <a:ext cx="3467819" cy="20364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Timings:</a:t>
            </a:r>
          </a:p>
          <a:p>
            <a:r>
              <a:rPr lang="en-US" dirty="0"/>
              <a:t>9.30am first session</a:t>
            </a:r>
          </a:p>
          <a:p>
            <a:r>
              <a:rPr lang="en-US" dirty="0"/>
              <a:t>10.45am break</a:t>
            </a:r>
          </a:p>
          <a:p>
            <a:r>
              <a:rPr lang="en-US" dirty="0"/>
              <a:t>11am second session</a:t>
            </a:r>
          </a:p>
          <a:p>
            <a:r>
              <a:rPr lang="en-US" dirty="0"/>
              <a:t>12.15pm wrap-up – </a:t>
            </a:r>
            <a:r>
              <a:rPr lang="en-US" b="1" dirty="0"/>
              <a:t>feedback!</a:t>
            </a:r>
          </a:p>
          <a:p>
            <a:r>
              <a:rPr lang="en-US" dirty="0"/>
              <a:t>12.30pm end</a:t>
            </a:r>
          </a:p>
        </p:txBody>
      </p:sp>
    </p:spTree>
    <p:extLst>
      <p:ext uri="{BB962C8B-B14F-4D97-AF65-F5344CB8AC3E}">
        <p14:creationId xmlns:p14="http://schemas.microsoft.com/office/powerpoint/2010/main" val="72974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AE0D3-AB53-C6EA-6285-467AD6B9B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CCD5-0901-2308-4E5E-D1FDABBDA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4944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Intro to R: Get started with an RNA-seq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DB643-1149-9EB2-C10D-B1BCB691D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4944"/>
            <a:ext cx="5433848" cy="321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Saritha Kodikara, Eva Hamrud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C7455C-2C6C-61AD-8333-13C9F928C435}"/>
              </a:ext>
            </a:extLst>
          </p:cNvPr>
          <p:cNvSpPr/>
          <p:nvPr/>
        </p:nvSpPr>
        <p:spPr>
          <a:xfrm>
            <a:off x="311534" y="2540110"/>
            <a:ext cx="3467819" cy="20364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Timings:</a:t>
            </a:r>
          </a:p>
          <a:p>
            <a:r>
              <a:rPr lang="en-US" dirty="0"/>
              <a:t>9.30am first session</a:t>
            </a:r>
          </a:p>
          <a:p>
            <a:r>
              <a:rPr lang="en-US" dirty="0"/>
              <a:t>10.45am break</a:t>
            </a:r>
          </a:p>
          <a:p>
            <a:r>
              <a:rPr lang="en-US" dirty="0"/>
              <a:t>11am second session</a:t>
            </a:r>
          </a:p>
          <a:p>
            <a:r>
              <a:rPr lang="en-US" dirty="0"/>
              <a:t>12.15pm wrap-up – </a:t>
            </a:r>
            <a:r>
              <a:rPr lang="en-US" b="1" dirty="0"/>
              <a:t>feedback!</a:t>
            </a:r>
          </a:p>
          <a:p>
            <a:r>
              <a:rPr lang="en-US" dirty="0"/>
              <a:t>12.30pm end</a:t>
            </a:r>
          </a:p>
        </p:txBody>
      </p:sp>
      <p:pic>
        <p:nvPicPr>
          <p:cNvPr id="1026" name="Picture 2" descr="Melbourne Integrative Genomics (MIG ...">
            <a:extLst>
              <a:ext uri="{FF2B5EF4-FFF2-40B4-BE49-F238E27FC236}">
                <a16:creationId xmlns:a16="http://schemas.microsoft.com/office/drawing/2014/main" id="{81F3AF60-8C49-CE20-B1B1-83C3BA5AF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47" y="1959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5F65C59C-847B-04B1-5521-4E8D514EE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82" y="2789984"/>
            <a:ext cx="3498980" cy="349898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128DA6-132C-6754-C5CA-D36E854E4D53}"/>
              </a:ext>
            </a:extLst>
          </p:cNvPr>
          <p:cNvSpPr/>
          <p:nvPr/>
        </p:nvSpPr>
        <p:spPr>
          <a:xfrm>
            <a:off x="8010390" y="3134710"/>
            <a:ext cx="3988777" cy="23300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Please fill in this 3-question form before you leave!</a:t>
            </a:r>
          </a:p>
          <a:p>
            <a:endParaRPr lang="en-US" b="1" dirty="0"/>
          </a:p>
          <a:p>
            <a:r>
              <a:rPr lang="en-US" i="1" dirty="0"/>
              <a:t>It’s really important for you to send us feedback so that we can continue delivering these workshops!</a:t>
            </a:r>
          </a:p>
        </p:txBody>
      </p:sp>
      <p:pic>
        <p:nvPicPr>
          <p:cNvPr id="15" name="Graphic 14" descr="Arrow: Clockwise curve with solid fill">
            <a:extLst>
              <a:ext uri="{FF2B5EF4-FFF2-40B4-BE49-F238E27FC236}">
                <a16:creationId xmlns:a16="http://schemas.microsoft.com/office/drawing/2014/main" id="{3528A9BA-C068-3C2B-FAA4-7E7EF45EE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109358">
            <a:off x="7438199" y="5065219"/>
            <a:ext cx="1328160" cy="132816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A00F87-AC27-6032-29DA-7237F8E1B9B7}"/>
              </a:ext>
            </a:extLst>
          </p:cNvPr>
          <p:cNvSpPr/>
          <p:nvPr/>
        </p:nvSpPr>
        <p:spPr>
          <a:xfrm>
            <a:off x="3779353" y="1254972"/>
            <a:ext cx="4633294" cy="9469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Aim for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everyone comfortable with using R</a:t>
            </a:r>
          </a:p>
        </p:txBody>
      </p:sp>
    </p:spTree>
    <p:extLst>
      <p:ext uri="{BB962C8B-B14F-4D97-AF65-F5344CB8AC3E}">
        <p14:creationId xmlns:p14="http://schemas.microsoft.com/office/powerpoint/2010/main" val="181242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263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Intro to R: Get started with an RNA-seq dataset</vt:lpstr>
      <vt:lpstr>Intro to R: Get started with an RNA-seq dataset</vt:lpstr>
      <vt:lpstr>Intro to R: Get started with an RNA-seq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 Hamrud</dc:creator>
  <cp:lastModifiedBy>Eva Hamrud</cp:lastModifiedBy>
  <cp:revision>10</cp:revision>
  <dcterms:created xsi:type="dcterms:W3CDTF">2025-01-31T04:05:13Z</dcterms:created>
  <dcterms:modified xsi:type="dcterms:W3CDTF">2025-02-05T05:29:20Z</dcterms:modified>
</cp:coreProperties>
</file>