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Single Source, Many Outputs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demo site.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heading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demo site.</a:t>
            </a:r>
          </a:p>
          <a:p>
            <a:pPr lvl="0"/>
            <a:r>
              <a:rPr/>
              <a:t>OUs</a:t>
            </a:r>
          </a:p>
          <a:p>
            <a:pPr lvl="0"/>
            <a:r>
              <a:rPr/>
              <a:t>Users</a:t>
            </a:r>
          </a:p>
          <a:p>
            <a:pPr lvl="0"/>
            <a:r>
              <a:rPr/>
              <a:t>Services</a:t>
            </a:r>
          </a:p>
          <a:p>
            <a:pPr lvl="1"/>
            <a:r>
              <a:rPr/>
              <a:t>Core</a:t>
            </a:r>
          </a:p>
          <a:p>
            <a:pPr lvl="1"/>
            <a:r>
              <a:rPr/>
              <a:t>Additional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heading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Another sentence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Source, Many Outputs</dc:title>
  <dc:creator/>
  <cp:keywords/>
  <dcterms:created xsi:type="dcterms:W3CDTF">2023-10-03T14:20:10Z</dcterms:created>
  <dcterms:modified xsi:type="dcterms:W3CDTF">2023-10-03T14:20:10Z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