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API Controls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API Controls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 indent="0" marL="0">
              <a:buNone/>
            </a:pPr>
            <a:r>
              <a:rPr/>
              <a:t>When users sign in to third-party apps using the “Sign in with Google” option (single sign-on), you can control how those third-party apps access your organization’s Google data.</a:t>
            </a:r>
          </a:p>
          <a:p>
            <a:pPr lvl="0" indent="0" marL="0">
              <a:buNone/>
            </a:pPr>
            <a:r>
              <a:rPr b="1"/>
              <a:t>API Controls Section: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Security &gt; Access and data controls &gt; API Controls</a:t>
            </a:r>
          </a:p>
          <a:p>
            <a:pPr lvl="0" indent="0" marL="0">
              <a:buNone/>
            </a:pPr>
            <a:r>
              <a:rPr b="1"/>
              <a:t>Manage Third Party Apps: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Security &gt; Access and data controls &gt; API Controls &gt; Manage Third-Party Apps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Best Practices</a:t>
            </a:r>
          </a:p>
          <a:p>
            <a:pPr lvl="0" indent="0" marL="0">
              <a:buNone/>
            </a:pPr>
            <a:r>
              <a:rPr b="1"/>
              <a:t>Students:</a:t>
            </a:r>
            <a:r>
              <a:rPr/>
              <a:t> (Default) Don’t allow users to access any third-party apps</a:t>
            </a:r>
          </a:p>
          <a:p>
            <a:pPr lvl="0" indent="0" marL="0">
              <a:buNone/>
            </a:pPr>
            <a:r>
              <a:rPr b="1"/>
              <a:t>Staff:</a:t>
            </a:r>
            <a:r>
              <a:rPr/>
              <a:t> This needs to be discussed by the school. Be consistent with your other app policies. It’s best to lean towards a more controlled app approval process.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Controls</dc:title>
  <dc:creator/>
  <cp:keywords/>
  <dcterms:created xsi:type="dcterms:W3CDTF">2023-10-08T16:37:50Z</dcterms:created>
  <dcterms:modified xsi:type="dcterms:W3CDTF">2023-10-08T16:37:50Z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