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API Controls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FAQ</a:t>
            </a:r>
          </a:p>
          <a:p>
            <a:pPr lvl="0"/>
            <a:r>
              <a:rPr/>
              <a:t>Is there a maximum of configured apps?</a:t>
            </a:r>
          </a:p>
          <a:p>
            <a:pPr lvl="1"/>
            <a:r>
              <a:rPr/>
              <a:t>Yes, 15,000. We are in talks with Google about this</a:t>
            </a:r>
          </a:p>
          <a:p>
            <a:pPr lvl="0"/>
            <a:r>
              <a:rPr/>
              <a:t>Can I unconfigure an app?</a:t>
            </a:r>
          </a:p>
          <a:p>
            <a:pPr lvl="1"/>
            <a:r>
              <a:rPr/>
              <a:t>It does not appear like you can truly “unconfigure” an app. We are talking to Google about this.</a:t>
            </a:r>
          </a:p>
          <a:p>
            <a:pPr lvl="0"/>
            <a:r>
              <a:rPr/>
              <a:t>I’m having issues with the iPhone native mail and calendar apps when I’m blocking APIs</a:t>
            </a:r>
          </a:p>
          <a:p>
            <a:pPr lvl="1"/>
            <a:r>
              <a:rPr/>
              <a:t>This is the full App ID for iOS in my console: 450232826690-0rm6bs9d2fps9tifvk2oodh3tasd7vl7.apps.googleusercontent.com.</a:t>
            </a:r>
          </a:p>
          <a:p>
            <a:pPr lvl="0"/>
            <a:r>
              <a:rPr/>
              <a:t>Can we disable the ability for students to “Request apps”?</a:t>
            </a:r>
          </a:p>
          <a:p>
            <a:pPr lvl="1"/>
            <a:r>
              <a:rPr/>
              <a:t>No. But it is something we will talk about internally to see if there is a work around.</a:t>
            </a:r>
          </a:p>
          <a:p>
            <a:pPr lvl="1"/>
            <a:r>
              <a:rPr/>
              <a:t>We asked Google and it’s “in the works”.</a:t>
            </a:r>
          </a:p>
          <a:p>
            <a:pPr lvl="0"/>
            <a:r>
              <a:rPr/>
              <a:t>Can staff request apps like students?</a:t>
            </a:r>
          </a:p>
          <a:p>
            <a:pPr lvl="1"/>
            <a:r>
              <a:rPr/>
              <a:t>No. Only under 18 can request. We are asking Google. Most likely a temp thing. (hopefully)</a:t>
            </a:r>
          </a:p>
          <a:p>
            <a:pPr lvl="0"/>
            <a:r>
              <a:rPr/>
              <a:t>Where does that “request” go (when students request access to an app)?</a:t>
            </a:r>
          </a:p>
          <a:p>
            <a:pPr lvl="1"/>
            <a:r>
              <a:rPr/>
              <a:t>Admin Console Dashboard &gt; App access control card</a:t>
            </a:r>
          </a:p>
          <a:p>
            <a:pPr lvl="1"/>
            <a:r>
              <a:rPr/>
              <a:t>Security &gt; API Controls &gt; App Access Control &gt; Manage Third-Party App Access. Then it’s the middle box across the top that says “Apps pending review”.</a:t>
            </a:r>
          </a:p>
          <a:p>
            <a:pPr lvl="0"/>
            <a:r>
              <a:rPr/>
              <a:t>Can we see “who” requested the app? Can we get alerted?</a:t>
            </a:r>
          </a:p>
          <a:p>
            <a:pPr lvl="1"/>
            <a:r>
              <a:rPr/>
              <a:t>Under Reporting &gt; Audit and investigation &gt; OAuth log events. Then add the condition “Event is Request”.</a:t>
            </a:r>
          </a:p>
          <a:p>
            <a:pPr lvl="1"/>
            <a:r>
              <a:rPr/>
              <a:t>Yes, by creating a Custom Rule: With the previous navigation then click on “Create activity rule” or “Reporting Rule” (depending on your edition). It will walk you through creating a rule (alert) where you can have it get sent to the Alert Center and email people.</a:t>
            </a:r>
          </a:p>
          <a:p>
            <a:pPr lvl="0"/>
            <a:r>
              <a:rPr/>
              <a:t>Can you explain the API Block-Exempt option when trusting an app?</a:t>
            </a:r>
          </a:p>
          <a:p>
            <a:pPr lvl="1"/>
            <a:r>
              <a:rPr/>
              <a:t>This is for people with Standard or Plus and use Context Aware Access.</a:t>
            </a:r>
          </a:p>
          <a:p>
            <a:pPr lvl="1"/>
            <a:r>
              <a:rPr/>
              <a:t>Selected apps maintain API access to Google Workspace services even when those services have Context-Aware Access policies that apply to API access. Resources: When adding an app, Assign Context-Aware access levels to apps, Use Cases. image</a:t>
            </a:r>
          </a:p>
          <a:p>
            <a:pPr lvl="0"/>
            <a:r>
              <a:rPr/>
              <a:t>Q &amp; As from the after party</a:t>
            </a:r>
          </a:p>
          <a:p>
            <a:pPr lvl="1"/>
            <a:r>
              <a:rPr/>
              <a:t>Slide 1, Slide 2, Slide 3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Controls</dc:title>
  <dc:creator/>
  <cp:keywords/>
  <dcterms:created xsi:type="dcterms:W3CDTF">2023-10-08T16:38:00Z</dcterms:created>
  <dcterms:modified xsi:type="dcterms:W3CDTF">2023-10-08T16:38:00Z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