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Controls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Hey there, Google Admins! We’re on the cusp of significant shifts in </a:t>
            </a:r>
            <a:r>
              <a:rPr b="1"/>
              <a:t>Google’s API control settings for users under 18</a:t>
            </a:r>
            <a:r>
              <a:rPr/>
              <a:t>, set to shake things up this coming October. This is a noteworthy moment, especially for schools that haven’t yet fine-tuned their API Control settings. And for those who think they’re one step ahead, hold on! A slew of fresh updates and changes have already landed in the admin console, causing ripples of impact.</a:t>
            </a:r>
          </a:p>
          <a:p>
            <a:pPr lvl="0" indent="0" marL="0">
              <a:buNone/>
            </a:pPr>
            <a:r>
              <a:rPr/>
              <a:t>With the flurry of updates to the API Controls section in the admin console over the past couple of years, it’s time to take a breather and review the API controls, nail down best practices, identify necessary actions, and map out the route to get there.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TL;DR</a:t>
            </a:r>
          </a:p>
          <a:p>
            <a:pPr lvl="0" indent="0" marL="0">
              <a:buNone/>
            </a:pPr>
            <a:r>
              <a:rPr/>
              <a:t>Google is pushing us towards a Trusted List approach for OAuth Apps, which will be implemented in October. Google Admins need to set up the trusted list and confirm settings before then.</a:t>
            </a:r>
          </a:p>
          <a:p>
            <a:pPr lvl="0" indent="0" marL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Controls</dc:title>
  <dc:creator/>
  <cp:keywords/>
  <dcterms:created xsi:type="dcterms:W3CDTF">2023-10-08T16:37:57Z</dcterms:created>
  <dcterms:modified xsi:type="dcterms:W3CDTF">2023-10-08T16:37:57Z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