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dmin.google.com/u/0/ac/owl/reviewapps/intro?hl=en" TargetMode="External" /><Relationship Id="rId3" Type="http://schemas.openxmlformats.org/officeDocument/2006/relationships/hyperlink" Target="https://www.youtube.com/watch?v=jAlmZ_lwr_Q&amp;t=2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API Controls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Required Actions</a:t>
            </a:r>
          </a:p>
          <a:p>
            <a:pPr lvl="0" indent="0" marL="0">
              <a:buNone/>
            </a:pPr>
            <a:r>
              <a:rPr b="1"/>
              <a:t>The process boils down to two actions: </a:t>
            </a:r>
            <a:r>
              <a:rPr b="1">
                <a:latin typeface="Courier"/>
              </a:rPr>
              <a:t>Configure</a:t>
            </a:r>
            <a:r>
              <a:rPr b="1"/>
              <a:t> and </a:t>
            </a:r>
            <a:r>
              <a:rPr b="1">
                <a:latin typeface="Courier"/>
              </a:rPr>
              <a:t>Confirm</a:t>
            </a:r>
            <a:r>
              <a:rPr b="1"/>
              <a:t>.</a:t>
            </a:r>
          </a:p>
          <a:p>
            <a:pPr lvl="0" indent="0" marL="0">
              <a:buNone/>
            </a:pPr>
          </a:p>
          <a:p>
            <a:pPr lvl="0" indent="0" marL="0">
              <a:spcBef>
                <a:spcPts val="3000"/>
              </a:spcBef>
              <a:buNone/>
            </a:pPr>
            <a:r>
              <a:rPr b="1"/>
              <a:t>Configure</a:t>
            </a:r>
          </a:p>
          <a:p>
            <a:pPr lvl="0" indent="0" marL="1270000">
              <a:buNone/>
            </a:pPr>
            <a:r>
              <a:rPr sz="2000" b="1"/>
              <a:t>Important</a:t>
            </a:r>
          </a:p>
          <a:p>
            <a:pPr lvl="0" indent="0" marL="1270000">
              <a:buNone/>
            </a:pPr>
            <a:r>
              <a:rPr sz="2000"/>
              <a:t>Configure a trusted list of OAuth apps: This is a significant task as most schools see hundreds and thousands of accessed apps.</a:t>
            </a:r>
          </a:p>
          <a:p>
            <a:pPr lvl="0" indent="-342900" marL="342900">
              <a:buAutoNum type="arabicPeriod"/>
            </a:pPr>
            <a:r>
              <a:rPr/>
              <a:t>Go through the configured apps (marked as “limited”) and trust or block them. (remember, Google “configured” previously accessed apps for under 18 as limited)</a:t>
            </a:r>
          </a:p>
          <a:p>
            <a:pPr lvl="0" indent="-342900" marL="342900">
              <a:buAutoNum type="arabicPeriod"/>
            </a:pPr>
            <a:r>
              <a:rPr/>
              <a:t>Figure out how to handle the incoming app requests.</a:t>
            </a:r>
          </a:p>
          <a:p>
            <a:pPr lvl="0" indent="-342900" marL="342900">
              <a:buAutoNum type="arabicPeriod"/>
            </a:pPr>
            <a:r>
              <a:rPr/>
              <a:t>Look at all of the rest of the accessed apps and create our trusted list for the rest of our users. (this would be addressing the trusted list for over 18)</a:t>
            </a:r>
          </a:p>
          <a:p>
            <a:pPr lvl="0" indent="0" marL="0">
              <a:buNone/>
            </a:pPr>
            <a:r>
              <a:rPr b="1"/>
              <a:t>Ways to “approve” apps</a:t>
            </a:r>
          </a:p>
          <a:p>
            <a:pPr lvl="0" indent="-342900" marL="342900">
              <a:buAutoNum type="arabicPeriod"/>
            </a:pPr>
            <a:r>
              <a:rPr/>
              <a:t>You can trust one by one, or a couple by couple by going into your configured or accessed app list from within the admin console. [image below]</a:t>
            </a:r>
          </a:p>
          <a:p>
            <a:pPr lvl="0" indent="-342900" marL="342900">
              <a:buAutoNum type="arabicPeriod"/>
            </a:pPr>
            <a:r>
              <a:rPr/>
              <a:t>You could “add an app” and trust.</a:t>
            </a:r>
          </a:p>
          <a:p>
            <a:pPr lvl="0" indent="-342900" marL="342900">
              <a:buAutoNum type="arabicPeriod"/>
            </a:pPr>
            <a:r>
              <a:rPr/>
              <a:t>Recommended: You can download the accessed apps list, bulk change access in a sheet, then bulk upload. [image below]</a:t>
            </a:r>
          </a:p>
          <a:p>
            <a:pPr lvl="0" indent="0" marL="0">
              <a:buNone/>
            </a:pPr>
          </a:p>
          <a:p>
            <a:pPr lvl="0" indent="0" marL="1270000">
              <a:buNone/>
            </a:pPr>
            <a:r>
              <a:rPr sz="2000" b="1"/>
              <a:t>Tip</a:t>
            </a:r>
          </a:p>
          <a:p>
            <a:pPr lvl="0" indent="0" marL="1270000">
              <a:buNone/>
            </a:pPr>
            <a:r>
              <a:rPr sz="2000"/>
              <a:t>Watch the September Deep Dive for tips</a:t>
            </a:r>
          </a:p>
          <a:p>
            <a:pPr lvl="0" indent="0" marL="0">
              <a:spcBef>
                <a:spcPts val="3000"/>
              </a:spcBef>
              <a:buNone/>
            </a:pPr>
            <a:r>
              <a:rPr b="1"/>
              <a:t>Confirm</a:t>
            </a:r>
          </a:p>
          <a:p>
            <a:pPr lvl="0" indent="0" marL="1270000">
              <a:buNone/>
            </a:pPr>
            <a:r>
              <a:rPr sz="2000" b="1"/>
              <a:t>Important</a:t>
            </a:r>
          </a:p>
          <a:p>
            <a:pPr lvl="0" indent="0" marL="1270000">
              <a:buNone/>
            </a:pPr>
            <a:r>
              <a:rPr sz="2000" b="1"/>
              <a:t>Confirm setting before October 23rd</a:t>
            </a:r>
          </a:p>
          <a:p>
            <a:pPr lvl="0"/>
            <a:r>
              <a:rPr/>
              <a:t>This is the </a:t>
            </a:r>
            <a:r>
              <a:rPr>
                <a:hlinkClick r:id="rId2"/>
              </a:rPr>
              <a:t>Guided Stepper</a:t>
            </a:r>
          </a:p>
          <a:p>
            <a:pPr lvl="0"/>
            <a:r>
              <a:rPr/>
              <a:t>Think of this as you signing off with “parental/guardian consent”</a:t>
            </a:r>
          </a:p>
          <a:p>
            <a:pPr lvl="0"/>
            <a:r>
              <a:rPr>
                <a:hlinkClick r:id="rId3"/>
              </a:rPr>
              <a:t>YouTube video</a:t>
            </a:r>
            <a:r>
              <a:rPr/>
              <a:t> of this process.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Controls</dc:title>
  <dc:creator/>
  <cp:keywords/>
  <dcterms:created xsi:type="dcterms:W3CDTF">2023-10-08T16:14:37Z</dcterms:created>
  <dcterms:modified xsi:type="dcterms:W3CDTF">2023-10-08T16:14:37Z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