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Controls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 b="1"/>
              <a:t>Public Resources</a:t>
            </a:r>
          </a:p>
          <a:p>
            <a:pPr lvl="0"/>
            <a:r>
              <a:rPr/>
              <a:t>CDW Amplified Help Article: Manage access to unconfigured third-party apps</a:t>
            </a:r>
          </a:p>
          <a:p>
            <a:pPr lvl="0"/>
            <a:r>
              <a:rPr/>
              <a:t>Google Support Page: Manage access to unconfigured third-party apps for users designated as under 18</a:t>
            </a:r>
          </a:p>
          <a:p>
            <a:pPr lvl="0"/>
            <a:r>
              <a:rPr/>
              <a:t>Google Support Page: Control which third-party &amp; internal apps access Google Workspace data</a:t>
            </a:r>
          </a:p>
          <a:p>
            <a:pPr lvl="0"/>
            <a:r>
              <a:rPr/>
              <a:t>Official Google YouTube Video: Google Workspace for Education Admin Console: How to review third party app access requests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Collaborative Member Resources</a:t>
            </a:r>
          </a:p>
          <a:p>
            <a:pPr lvl="0" indent="0" marL="0">
              <a:buNone/>
            </a:pPr>
            <a:r>
              <a:rPr b="1"/>
              <a:t>September 14th Deep Dive</a:t>
            </a:r>
          </a:p>
          <a:p>
            <a:pPr lvl="0"/>
            <a:r>
              <a:rPr/>
              <a:t>Collaborative Deep Dive - Back to School: Unpacking the Upcoming API Control Changes</a:t>
            </a:r>
          </a:p>
          <a:p>
            <a:pPr lvl="0"/>
            <a:r>
              <a:rPr/>
              <a:t>Slide Deck | Timestamps &amp; Summary | Recording</a:t>
            </a:r>
          </a:p>
          <a:p>
            <a:pPr lvl="0"/>
            <a:r>
              <a:rPr/>
              <a:t>Q &amp; A from the live stream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Controls</dc:title>
  <dc:creator/>
  <cp:keywords/>
  <dcterms:created xsi:type="dcterms:W3CDTF">2023-10-08T16:14:57Z</dcterms:created>
  <dcterms:modified xsi:type="dcterms:W3CDTF">2023-10-08T16:14:57Z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