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llab.amplifiedit.com/topic/2881-%F0%9F%9A%A8-primary-admin-email-action-required-access-to-third-party-applications-is-changing-for-users-designated-as-under-18-%F0%9F%9A%A8-61923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Controls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Understanding the Updates</a:t>
            </a:r>
          </a:p>
          <a:p>
            <a:pPr lvl="0" indent="0" marL="0">
              <a:buNone/>
            </a:pPr>
            <a:r>
              <a:rPr/>
              <a:t>Google notified primary admins on June 19th, 2023, announcing new API Controls, changes in behavior for users under 18 regarding their access to third-party apps, and a requirement to review and confirm access settings to third-party apps by Oct. 23rd, 2023.</a:t>
            </a:r>
          </a:p>
          <a:p>
            <a:pPr lvl="0" indent="0" marL="1270000">
              <a:buNone/>
            </a:pPr>
            <a:r>
              <a:rPr sz="2000" b="1"/>
              <a:t>Takeaway</a:t>
            </a:r>
          </a:p>
          <a:p>
            <a:pPr lvl="0" indent="0" marL="1270000">
              <a:buNone/>
            </a:pPr>
            <a:r>
              <a:rPr sz="2000"/>
              <a:t>Google is making domains go to an OAuth App “Trusted List” for under 18 before Oct. 23rd, 2023 or students will lose access to OAuth apps. Read the </a:t>
            </a:r>
            <a:r>
              <a:rPr sz="2000">
                <a:hlinkClick r:id="rId2"/>
              </a:rPr>
              <a:t>full email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Impact</a:t>
            </a:r>
          </a:p>
          <a:p>
            <a:pPr lvl="0" indent="0" marL="0">
              <a:buNone/>
            </a:pPr>
            <a:r>
              <a:rPr/>
              <a:t>Previously accessed apps should not be affected until October 23rd. Google has “configured” previously accessed apps from under 18 as limited.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why you are seeing a lot more “configured apps”</a:t>
            </a:r>
          </a:p>
          <a:p>
            <a:pPr lvl="0" indent="0" marL="0">
              <a:buNone/>
            </a:pPr>
            <a:r>
              <a:rPr/>
              <a:t>Any “new” app can not be accessed by under 18 and the user can “Request” the app.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why you’re seeing requests (from students)</a:t>
            </a:r>
          </a:p>
          <a:p>
            <a:pPr lvl="0" indent="0" marL="0">
              <a:buNone/>
            </a:pPr>
          </a:p>
          <a:p>
            <a:pPr lvl="0" indent="0" marL="1270000">
              <a:buNone/>
            </a:pPr>
            <a:r>
              <a:rPr sz="2000"/>
              <a:t>“It’s like Google did the “Stop the bleed” approach for students for you.”</a:t>
            </a:r>
          </a:p>
          <a:p>
            <a:pPr lvl="0" indent="0" marL="1270000">
              <a:buNone/>
            </a:pPr>
            <a:r>
              <a:rPr sz="2000" i="1"/>
              <a:t>- Melissa Benson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Controls</dc:title>
  <dc:creator/>
  <cp:keywords/>
  <dcterms:created xsi:type="dcterms:W3CDTF">2023-10-08T16:14:54Z</dcterms:created>
  <dcterms:modified xsi:type="dcterms:W3CDTF">2023-10-08T16:14:54Z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