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Actions Required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 2 Required Action before Oct 23rd</a:t>
            </a:r>
          </a:p>
        </p:txBody>
      </p:sp>
      <p:sp>
        <p:nvSpPr>
          <p:cNvPr id="3" name="Content Placeholder 2"/>
          <p:cNvSpPr>
            <a:spLocks noGrp="1"/>
          </p:cNvSpPr>
          <p:nvPr>
            <p:ph idx="1"/>
          </p:nvPr>
        </p:nvSpPr>
        <p:spPr/>
        <p:txBody>
          <a:bodyPr/>
          <a:lstStyle/>
          <a:p>
            <a:pPr lvl="0" indent="0" marL="0">
              <a:buNone/>
            </a:pPr>
            <a:r>
              <a:rPr/>
              <a:t>The process boils down to two actions: Configure and Confirm.</a:t>
            </a:r>
          </a:p>
          <a:p>
            <a:pPr lvl="0" indent="0" marL="0">
              <a:buNone/>
            </a:pPr>
          </a:p>
          <a:p>
            <a:pPr lvl="0" indent="0" marL="0">
              <a:spcBef>
                <a:spcPts val="3000"/>
              </a:spcBef>
              <a:buNone/>
            </a:pPr>
            <a:r>
              <a:rPr b="1"/>
              <a:t>Configure a trusted list of OAuth apps</a:t>
            </a:r>
          </a:p>
          <a:p>
            <a:pPr lvl="0" indent="0" marL="0">
              <a:buNone/>
            </a:pPr>
            <a:r>
              <a:rPr/>
              <a:t>This is a significant task as most schools see hundreds and thousands of accessed apps. Here are the steps:</a:t>
            </a:r>
          </a:p>
          <a:p>
            <a:pPr lvl="0" indent="0" marL="0">
              <a:spcBef>
                <a:spcPts val="3000"/>
              </a:spcBef>
              <a:buNone/>
            </a:pPr>
            <a:r>
              <a:rPr b="1"/>
              <a:t>To go towards a Trusted List approach for users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spcBef>
                <a:spcPts val="3000"/>
              </a:spcBef>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0">
              <a:spcBef>
                <a:spcPts val="3000"/>
              </a:spcBef>
              <a:buNone/>
            </a:pPr>
            <a:r>
              <a:rPr b="1"/>
              <a:t>Creating a trusted list tips</a:t>
            </a:r>
          </a:p>
          <a:p>
            <a:pPr lvl="0"/>
            <a:r>
              <a:rPr/>
              <a:t>Check out the September 14th Deep Dive on this</a:t>
            </a:r>
          </a:p>
          <a:p>
            <a:pPr lvl="1"/>
            <a:r>
              <a:rPr/>
              <a:t>Slide deck - slides</a:t>
            </a:r>
          </a:p>
          <a:p>
            <a:pPr lvl="1"/>
            <a:r>
              <a:rPr/>
              <a:t>Recording</a:t>
            </a:r>
          </a:p>
          <a:p>
            <a:pPr lvl="0" indent="0" marL="0">
              <a:spcBef>
                <a:spcPts val="3000"/>
              </a:spcBef>
              <a:buNone/>
            </a:pPr>
            <a:r>
              <a:rPr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Actions Required</dc:title>
  <dc:creator/>
  <cp:keywords/>
  <dcterms:created xsi:type="dcterms:W3CDTF">2023-10-07T20:15:29Z</dcterms:created>
  <dcterms:modified xsi:type="dcterms:W3CDTF">2023-10-07T20:15:29Z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