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Outputs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purpose of this page is to provide users with different types of API Control content outputs, depending on their needs.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users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/>
            <a:r>
              <a:rPr/>
              <a:t>Pre-Sales</a:t>
            </a:r>
          </a:p>
          <a:p>
            <a:pPr lvl="0"/>
            <a:r>
              <a:rPr/>
              <a:t>Customer Enablement</a:t>
            </a:r>
          </a:p>
          <a:p>
            <a:pPr lvl="0"/>
            <a:r>
              <a:rPr/>
              <a:t>Account Managers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Format</a:t>
            </a:r>
          </a:p>
          <a:p>
            <a:pPr lvl="0" indent="0" marL="0">
              <a:buNone/>
            </a:pPr>
            <a:r>
              <a:rPr/>
              <a:t>Powerpoint 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/>
            <a:r>
              <a:rPr/>
              <a:t>Consultants</a:t>
            </a:r>
          </a:p>
          <a:p>
            <a:pPr lvl="0"/>
            <a:r>
              <a:rPr/>
              <a:t>Audit team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Format</a:t>
            </a:r>
          </a:p>
          <a:p>
            <a:pPr lvl="0" indent="0" marL="0">
              <a:buNone/>
            </a:pPr>
            <a:r>
              <a:rPr/>
              <a:t>Google Doc PDF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/>
            <a:r>
              <a:rPr/>
              <a:t>Technical PD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Format</a:t>
            </a:r>
          </a:p>
          <a:p>
            <a:pPr lvl="0" indent="0" marL="0">
              <a:buNone/>
            </a:pPr>
            <a:r>
              <a:rPr/>
              <a:t>Google Doc Google Slides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Outputs</dc:title>
  <dc:creator/>
  <cp:keywords/>
  <dcterms:created xsi:type="dcterms:W3CDTF">2023-10-07T20:03:14Z</dcterms:created>
  <dcterms:modified xsi:type="dcterms:W3CDTF">2023-10-07T20:03:14Z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