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API Controls page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Sessions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API controls page</a:t>
            </a:r>
          </a:p>
          <a:p>
            <a:pPr lvl="0" indent="0" marL="0">
              <a:buNone/>
            </a:pPr>
            <a:r>
              <a:rPr/>
              <a:t>yo yoyo page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heading 4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Controls page</dc:title>
  <dc:creator/>
  <cp:keywords/>
  <dcterms:created xsi:type="dcterms:W3CDTF">2023-10-04T12:13:36Z</dcterms:created>
  <dcterms:modified xsi:type="dcterms:W3CDTF">2023-10-04T12:13:36Z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