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Academy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Technical PD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Doc Google Slides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Outputs</dc:title>
  <dc:creator/>
  <cp:keywords/>
  <dcterms:created xsi:type="dcterms:W3CDTF">2023-10-08T13:36:15Z</dcterms:created>
  <dcterms:modified xsi:type="dcterms:W3CDTF">2023-10-08T13:36:15Z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