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some outputs!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Outputs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Marketing information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audit 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Academy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cp:keywords/>
  <dcterms:created xsi:type="dcterms:W3CDTF">2023-10-07T18:46:25Z</dcterms:created>
  <dcterms:modified xsi:type="dcterms:W3CDTF">2023-10-07T18:46:25Z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