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58" d="100"/>
          <a:sy n="58" d="100"/>
        </p:scale>
        <p:origin x="1656" y="6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29:41.55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705 2,'-125'-2,"-143"5,255-1,0 1,1 0,-1 1,0 0,1 1,0 0,0 1,1 0,-1 1,1 0,1 1,-1 0,-15 17,11-9,-1 1,2 0,1 1,0 1,1 0,1 1,-11 25,8-6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29:57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29:58.07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 1,'-6'0,"-2"0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29:58.44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29:58.79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29:59.46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0,'6'0,"2"0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00.55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9227 648,'-507'-78,"437"70,-1346-110,640 62,101 1,-226-19,-1438-106,4 102,2128 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01.01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06.60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07.16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07.49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29:47.38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769 1357,'-2'5,"-6"-13,-41-57,2-2,3-3,-46-98,46 84,-278-517,263 507,40 66,1-1,1-1,-20-48,24 39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07.90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08.24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08.63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54 1,'0'6,"0"8,-6 2,-8 9,-1 14,1 11,9 16,6-4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09.27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1077,'-6'-24,"-8"-26,-1-34,1-27,3-25,4 0,3 10,2 8,2 7,0 10,0 22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09.86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29:56.26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29:57.07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29:57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29:58.07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 1,'-6'0,"-2"0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29:58.44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29:48.02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29:58.79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29:59.46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0,'6'0,"2"0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01.01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00.55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9227 648,'-507'-78,"437"70,-1346-110,640 62,101 1,-226-19,-1438-106,4 102,2128 79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06.60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07.16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07.49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07.90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08.24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08.63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54 1,'0'6,"0"8,-6 2,-8 9,-1 14,1 11,9 16,6-4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56.46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09.27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1077,'-6'-24,"-8"-26,-1-34,1-27,3-25,4 0,3 10,2 8,2 7,0 10,0 22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09.86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57.16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58.16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30:58.72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29:56.26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6T18:29:57.07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6.xml"/><Relationship Id="rId5" Type="http://schemas.openxmlformats.org/officeDocument/2006/relationships/customXml" Target="../ink/ink2.xml"/><Relationship Id="rId10" Type="http://schemas.openxmlformats.org/officeDocument/2006/relationships/customXml" Target="../ink/ink5.xml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customXml" Target="../ink/ink16.xml"/><Relationship Id="rId18" Type="http://schemas.openxmlformats.org/officeDocument/2006/relationships/customXml" Target="../ink/ink21.xml"/><Relationship Id="rId3" Type="http://schemas.openxmlformats.org/officeDocument/2006/relationships/image" Target="../media/image6.png"/><Relationship Id="rId21" Type="http://schemas.openxmlformats.org/officeDocument/2006/relationships/customXml" Target="../ink/ink23.xml"/><Relationship Id="rId7" Type="http://schemas.openxmlformats.org/officeDocument/2006/relationships/image" Target="../media/image7.png"/><Relationship Id="rId12" Type="http://schemas.openxmlformats.org/officeDocument/2006/relationships/image" Target="../media/image8.png"/><Relationship Id="rId17" Type="http://schemas.openxmlformats.org/officeDocument/2006/relationships/customXml" Target="../ink/ink20.xml"/><Relationship Id="rId2" Type="http://schemas.openxmlformats.org/officeDocument/2006/relationships/customXml" Target="../ink/ink8.xml"/><Relationship Id="rId16" Type="http://schemas.openxmlformats.org/officeDocument/2006/relationships/customXml" Target="../ink/ink19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customXml" Target="../ink/ink15.xml"/><Relationship Id="rId24" Type="http://schemas.openxmlformats.org/officeDocument/2006/relationships/image" Target="../media/image11.png"/><Relationship Id="rId5" Type="http://schemas.openxmlformats.org/officeDocument/2006/relationships/customXml" Target="../ink/ink10.xml"/><Relationship Id="rId15" Type="http://schemas.openxmlformats.org/officeDocument/2006/relationships/customXml" Target="../ink/ink18.xml"/><Relationship Id="rId23" Type="http://schemas.openxmlformats.org/officeDocument/2006/relationships/customXml" Target="../ink/ink24.xml"/><Relationship Id="rId10" Type="http://schemas.openxmlformats.org/officeDocument/2006/relationships/customXml" Target="../ink/ink14.xml"/><Relationship Id="rId19" Type="http://schemas.openxmlformats.org/officeDocument/2006/relationships/customXml" Target="../ink/ink22.xml"/><Relationship Id="rId4" Type="http://schemas.openxmlformats.org/officeDocument/2006/relationships/customXml" Target="../ink/ink9.xml"/><Relationship Id="rId9" Type="http://schemas.openxmlformats.org/officeDocument/2006/relationships/customXml" Target="../ink/ink13.xml"/><Relationship Id="rId14" Type="http://schemas.openxmlformats.org/officeDocument/2006/relationships/customXml" Target="../ink/ink17.xml"/><Relationship Id="rId2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110.png"/><Relationship Id="rId18" Type="http://schemas.openxmlformats.org/officeDocument/2006/relationships/customXml" Target="../ink/ink37.xml"/><Relationship Id="rId3" Type="http://schemas.openxmlformats.org/officeDocument/2006/relationships/image" Target="../media/image6.png"/><Relationship Id="rId21" Type="http://schemas.openxmlformats.org/officeDocument/2006/relationships/image" Target="../media/image9.png"/><Relationship Id="rId7" Type="http://schemas.openxmlformats.org/officeDocument/2006/relationships/image" Target="../media/image7.png"/><Relationship Id="rId12" Type="http://schemas.openxmlformats.org/officeDocument/2006/relationships/customXml" Target="../ink/ink33.xml"/><Relationship Id="rId17" Type="http://schemas.openxmlformats.org/officeDocument/2006/relationships/image" Target="../media/image12.png"/><Relationship Id="rId25" Type="http://schemas.openxmlformats.org/officeDocument/2006/relationships/image" Target="../media/image13.png"/><Relationship Id="rId2" Type="http://schemas.openxmlformats.org/officeDocument/2006/relationships/customXml" Target="../ink/ink25.xml"/><Relationship Id="rId16" Type="http://schemas.openxmlformats.org/officeDocument/2006/relationships/customXml" Target="../ink/ink36.xml"/><Relationship Id="rId20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customXml" Target="../ink/ink32.xml"/><Relationship Id="rId24" Type="http://schemas.openxmlformats.org/officeDocument/2006/relationships/customXml" Target="../ink/ink41.xml"/><Relationship Id="rId5" Type="http://schemas.openxmlformats.org/officeDocument/2006/relationships/customXml" Target="../ink/ink27.xml"/><Relationship Id="rId15" Type="http://schemas.openxmlformats.org/officeDocument/2006/relationships/customXml" Target="../ink/ink35.xml"/><Relationship Id="rId23" Type="http://schemas.openxmlformats.org/officeDocument/2006/relationships/image" Target="../media/image10.png"/><Relationship Id="rId10" Type="http://schemas.openxmlformats.org/officeDocument/2006/relationships/customXml" Target="../ink/ink31.xml"/><Relationship Id="rId19" Type="http://schemas.openxmlformats.org/officeDocument/2006/relationships/customXml" Target="../ink/ink38.xml"/><Relationship Id="rId4" Type="http://schemas.openxmlformats.org/officeDocument/2006/relationships/customXml" Target="../ink/ink26.xml"/><Relationship Id="rId9" Type="http://schemas.openxmlformats.org/officeDocument/2006/relationships/customXml" Target="../ink/ink30.xml"/><Relationship Id="rId14" Type="http://schemas.openxmlformats.org/officeDocument/2006/relationships/customXml" Target="../ink/ink34.xml"/><Relationship Id="rId22" Type="http://schemas.openxmlformats.org/officeDocument/2006/relationships/customXml" Target="../ink/ink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9193" y="4372844"/>
            <a:ext cx="1795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</a:t>
            </a:r>
            <a:r>
              <a:rPr lang="ko-KR" altLang="en-US" sz="2400" dirty="0"/>
              <a:t>상부상조</a:t>
            </a:r>
            <a:r>
              <a:rPr lang="en-US" altLang="ko-KR" sz="2400" dirty="0"/>
              <a:t>&gt;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791655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61FBE329-1FBF-AE98-25D6-9241548CC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865" y="904201"/>
            <a:ext cx="4853335" cy="518740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4CE804-2FB7-7D43-831C-9C58D3057E49}"/>
              </a:ext>
            </a:extLst>
          </p:cNvPr>
          <p:cNvSpPr/>
          <p:nvPr/>
        </p:nvSpPr>
        <p:spPr bwMode="auto">
          <a:xfrm>
            <a:off x="1359480" y="1025424"/>
            <a:ext cx="1837826" cy="174556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8102F0A-DA1D-C9A8-E11E-EE3CCE0FA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68E70AA9-8D81-44C7-AC64-9537B0BD0562}"/>
              </a:ext>
            </a:extLst>
          </p:cNvPr>
          <p:cNvSpPr/>
          <p:nvPr/>
        </p:nvSpPr>
        <p:spPr>
          <a:xfrm rot="5400000">
            <a:off x="7255385" y="364522"/>
            <a:ext cx="45721" cy="365760"/>
          </a:xfrm>
          <a:prstGeom prst="rtTriangle">
            <a:avLst/>
          </a:prstGeom>
          <a:solidFill>
            <a:srgbClr val="FFFFFF">
              <a:alpha val="5000"/>
            </a:srgbClr>
          </a:solidFill>
          <a:ln w="108000">
            <a:solidFill>
              <a:srgbClr val="FFFFFF"/>
            </a:solidFill>
          </a:ln>
        </p:spPr>
        <p:txBody>
          <a:bodyPr wrap="none" rtlCol="0" anchor="ctr" anchorCtr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F46B73-C1E8-57D5-7120-D30E5DCE6FBF}"/>
              </a:ext>
            </a:extLst>
          </p:cNvPr>
          <p:cNvSpPr txBox="1"/>
          <p:nvPr/>
        </p:nvSpPr>
        <p:spPr>
          <a:xfrm>
            <a:off x="1113905" y="177934"/>
            <a:ext cx="345809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 err="1"/>
              <a:t>델룩</a:t>
            </a: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15EB1-251C-4ADC-87D9-C9EB0ACCEDE2}"/>
              </a:ext>
            </a:extLst>
          </p:cNvPr>
          <p:cNvSpPr txBox="1"/>
          <p:nvPr/>
        </p:nvSpPr>
        <p:spPr>
          <a:xfrm>
            <a:off x="6769100" y="424155"/>
            <a:ext cx="9144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/>
              <a:t>Ver.1.0.0</a:t>
            </a:r>
            <a:endParaRPr lang="ko-KR" altLang="en-US" sz="1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F615D7F3-AD3F-F15F-66CF-8A3AF10F396F}"/>
                  </a:ext>
                </a:extLst>
              </p14:cNvPr>
              <p14:cNvContentPartPr/>
              <p14:nvPr/>
            </p14:nvContentPartPr>
            <p14:xfrm>
              <a:off x="1283020" y="1142380"/>
              <a:ext cx="253800" cy="1105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F615D7F3-AD3F-F15F-66CF-8A3AF10F39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9380" y="1034380"/>
                <a:ext cx="36144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F2E4C92-5E60-3324-8516-4C5E04A94400}"/>
                  </a:ext>
                </a:extLst>
              </p14:cNvPr>
              <p14:cNvContentPartPr/>
              <p14:nvPr/>
            </p14:nvContentPartPr>
            <p14:xfrm>
              <a:off x="1501180" y="1352980"/>
              <a:ext cx="276840" cy="4903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F2E4C92-5E60-3324-8516-4C5E04A944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47180" y="1245340"/>
                <a:ext cx="384480" cy="70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ECF418E-8863-AE8D-204E-AC3D36607DFB}"/>
                  </a:ext>
                </a:extLst>
              </p14:cNvPr>
              <p14:cNvContentPartPr/>
              <p14:nvPr/>
            </p14:nvContentPartPr>
            <p14:xfrm>
              <a:off x="762100" y="1383940"/>
              <a:ext cx="36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ECF418E-8863-AE8D-204E-AC3D36607D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8100" y="12763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9837AB9E-D8DF-155A-C49C-2D73C957E705}"/>
                  </a:ext>
                </a:extLst>
              </p14:cNvPr>
              <p14:cNvContentPartPr/>
              <p14:nvPr/>
            </p14:nvContentPartPr>
            <p14:xfrm>
              <a:off x="1485700" y="1244340"/>
              <a:ext cx="3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9837AB9E-D8DF-155A-C49C-2D73C957E70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32060" y="11367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97A8892C-FEA0-F757-B3ED-D7D2517D183D}"/>
                  </a:ext>
                </a:extLst>
              </p14:cNvPr>
              <p14:cNvContentPartPr/>
              <p14:nvPr/>
            </p14:nvContentPartPr>
            <p14:xfrm>
              <a:off x="2534546" y="1438957"/>
              <a:ext cx="36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97A8892C-FEA0-F757-B3ED-D7D2517D183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80906" y="133131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5BBDD5F0-B4D3-51AE-81B0-0941C0D912C3}"/>
                  </a:ext>
                </a:extLst>
              </p14:cNvPr>
              <p14:cNvContentPartPr/>
              <p14:nvPr/>
            </p14:nvContentPartPr>
            <p14:xfrm>
              <a:off x="1600180" y="1396980"/>
              <a:ext cx="36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5BBDD5F0-B4D3-51AE-81B0-0941C0D912C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46180" y="12893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BDD2BA4C-26C0-1B44-0B21-7D046606F617}"/>
                  </a:ext>
                </a:extLst>
              </p14:cNvPr>
              <p14:cNvContentPartPr/>
              <p14:nvPr/>
            </p14:nvContentPartPr>
            <p14:xfrm>
              <a:off x="888460" y="1142460"/>
              <a:ext cx="36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BDD2BA4C-26C0-1B44-0B21-7D046606F61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4460" y="103482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E380F704-A228-5656-E0EA-6E6E283033EB}"/>
              </a:ext>
            </a:extLst>
          </p:cNvPr>
          <p:cNvSpPr/>
          <p:nvPr/>
        </p:nvSpPr>
        <p:spPr bwMode="auto">
          <a:xfrm>
            <a:off x="1467700" y="1017644"/>
            <a:ext cx="1729606" cy="18269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99C9F0-8FEB-5EF9-BC8A-153DCC24C59C}"/>
              </a:ext>
            </a:extLst>
          </p:cNvPr>
          <p:cNvSpPr txBox="1"/>
          <p:nvPr/>
        </p:nvSpPr>
        <p:spPr>
          <a:xfrm>
            <a:off x="375560" y="868689"/>
            <a:ext cx="301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전체 클래스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418690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E2963-E95D-B644-EA2B-06911606AC9B}"/>
              </a:ext>
            </a:extLst>
          </p:cNvPr>
          <p:cNvSpPr txBox="1"/>
          <p:nvPr/>
        </p:nvSpPr>
        <p:spPr>
          <a:xfrm>
            <a:off x="1113905" y="177934"/>
            <a:ext cx="345809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 err="1"/>
              <a:t>델룩</a:t>
            </a:r>
            <a:endParaRPr lang="en-US" altLang="ko-KR" sz="2000" dirty="0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BEA64818-52AB-4B64-8C2B-0D4A76924905}"/>
              </a:ext>
            </a:extLst>
          </p:cNvPr>
          <p:cNvSpPr/>
          <p:nvPr/>
        </p:nvSpPr>
        <p:spPr>
          <a:xfrm rot="10800000">
            <a:off x="6959600" y="469896"/>
            <a:ext cx="647700" cy="108147"/>
          </a:xfrm>
          <a:prstGeom prst="triangle">
            <a:avLst/>
          </a:prstGeom>
          <a:solidFill>
            <a:srgbClr val="FFFFFF">
              <a:alpha val="5000"/>
            </a:srgbClr>
          </a:solidFill>
          <a:ln w="108000">
            <a:solidFill>
              <a:srgbClr val="FFFFFF"/>
            </a:solidFill>
          </a:ln>
        </p:spPr>
        <p:txBody>
          <a:bodyPr wrap="none" rtlCol="0" anchor="ctr" anchorCtr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1735C9-CD7C-965E-A465-80AE21B2BCFA}"/>
              </a:ext>
            </a:extLst>
          </p:cNvPr>
          <p:cNvSpPr txBox="1"/>
          <p:nvPr/>
        </p:nvSpPr>
        <p:spPr>
          <a:xfrm>
            <a:off x="6769100" y="424155"/>
            <a:ext cx="9144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/>
              <a:t>Ver.1.0.0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BD840F-67C8-4819-FE4B-0824605AEEAD}"/>
              </a:ext>
            </a:extLst>
          </p:cNvPr>
          <p:cNvSpPr txBox="1"/>
          <p:nvPr/>
        </p:nvSpPr>
        <p:spPr>
          <a:xfrm>
            <a:off x="418520" y="863600"/>
            <a:ext cx="2794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계정 정보 관리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50595619-B075-D686-34C6-5901F075FF07}"/>
                  </a:ext>
                </a:extLst>
              </p14:cNvPr>
              <p14:cNvContentPartPr/>
              <p14:nvPr/>
            </p14:nvContentPartPr>
            <p14:xfrm>
              <a:off x="494980" y="1206460"/>
              <a:ext cx="36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50595619-B075-D686-34C6-5901F075FF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40" y="10984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250D671F-9B0E-5EC4-F95E-67E6D0EF419A}"/>
                  </a:ext>
                </a:extLst>
              </p14:cNvPr>
              <p14:cNvContentPartPr/>
              <p14:nvPr/>
            </p14:nvContentPartPr>
            <p14:xfrm>
              <a:off x="571300" y="914140"/>
              <a:ext cx="360" cy="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250D671F-9B0E-5EC4-F95E-67E6D0EF41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660" y="8061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03262420-F7BD-F7EA-0F70-1209C7A8EE02}"/>
                  </a:ext>
                </a:extLst>
              </p14:cNvPr>
              <p14:cNvContentPartPr/>
              <p14:nvPr/>
            </p14:nvContentPartPr>
            <p14:xfrm>
              <a:off x="1384180" y="1130140"/>
              <a:ext cx="360" cy="3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03262420-F7BD-F7EA-0F70-1209C7A8EE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0180" y="10221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A950771A-2478-3881-E26F-5A90409BB787}"/>
                  </a:ext>
                </a:extLst>
              </p14:cNvPr>
              <p14:cNvContentPartPr/>
              <p14:nvPr/>
            </p14:nvContentPartPr>
            <p14:xfrm>
              <a:off x="2407660" y="1015660"/>
              <a:ext cx="5400" cy="36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A950771A-2478-3881-E26F-5A90409BB78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54020" y="908020"/>
                <a:ext cx="113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B4BC9809-4961-814D-02F8-19906E1AF6CD}"/>
                  </a:ext>
                </a:extLst>
              </p14:cNvPr>
              <p14:cNvContentPartPr/>
              <p14:nvPr/>
            </p14:nvContentPartPr>
            <p14:xfrm>
              <a:off x="2019220" y="1028260"/>
              <a:ext cx="360" cy="3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B4BC9809-4961-814D-02F8-19906E1AF6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5220" y="9206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A4BA4281-248E-F2F0-20AE-DC5B5F31C92B}"/>
                  </a:ext>
                </a:extLst>
              </p14:cNvPr>
              <p14:cNvContentPartPr/>
              <p14:nvPr/>
            </p14:nvContentPartPr>
            <p14:xfrm>
              <a:off x="2019220" y="1028260"/>
              <a:ext cx="360" cy="3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A4BA4281-248E-F2F0-20AE-DC5B5F31C9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5220" y="9206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77D970AB-438F-F517-AE63-BA63C5AD47F8}"/>
                  </a:ext>
                </a:extLst>
              </p14:cNvPr>
              <p14:cNvContentPartPr/>
              <p14:nvPr/>
            </p14:nvContentPartPr>
            <p14:xfrm>
              <a:off x="3212980" y="1053820"/>
              <a:ext cx="5400" cy="3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77D970AB-438F-F517-AE63-BA63C5AD47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58980" y="945820"/>
                <a:ext cx="113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BEF6496F-546A-E1F7-ADF1-2C79A14A51F4}"/>
                  </a:ext>
                </a:extLst>
              </p14:cNvPr>
              <p14:cNvContentPartPr/>
              <p14:nvPr/>
            </p14:nvContentPartPr>
            <p14:xfrm>
              <a:off x="488140" y="820620"/>
              <a:ext cx="3321720" cy="23364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BEF6496F-546A-E1F7-ADF1-2C79A14A51F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4500" y="712980"/>
                <a:ext cx="342936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210C45F8-9846-ED5C-11AE-3357EFE3057E}"/>
                  </a:ext>
                </a:extLst>
              </p14:cNvPr>
              <p14:cNvContentPartPr/>
              <p14:nvPr/>
            </p14:nvContentPartPr>
            <p14:xfrm>
              <a:off x="1066660" y="1447380"/>
              <a:ext cx="360" cy="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210C45F8-9846-ED5C-11AE-3357EFE305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3020" y="13397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8D78965C-9AEF-2A90-54DE-3F3D3391816D}"/>
                  </a:ext>
                </a:extLst>
              </p14:cNvPr>
              <p14:cNvContentPartPr/>
              <p14:nvPr/>
            </p14:nvContentPartPr>
            <p14:xfrm>
              <a:off x="1193380" y="952380"/>
              <a:ext cx="360" cy="3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8D78965C-9AEF-2A90-54DE-3F3D339181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9740" y="8447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1D99F210-6757-42DB-3FDC-768F7356A12F}"/>
                  </a:ext>
                </a:extLst>
              </p14:cNvPr>
              <p14:cNvContentPartPr/>
              <p14:nvPr/>
            </p14:nvContentPartPr>
            <p14:xfrm>
              <a:off x="2209660" y="1155420"/>
              <a:ext cx="360" cy="3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1D99F210-6757-42DB-3FDC-768F7356A1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6020" y="10477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83696162-F9C3-CF7E-72D8-1459E0D082D7}"/>
                  </a:ext>
                </a:extLst>
              </p14:cNvPr>
              <p14:cNvContentPartPr/>
              <p14:nvPr/>
            </p14:nvContentPartPr>
            <p14:xfrm>
              <a:off x="2209660" y="1155420"/>
              <a:ext cx="36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83696162-F9C3-CF7E-72D8-1459E0D082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6020" y="10477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2051036C-9D91-6043-7055-DD937BD28122}"/>
                  </a:ext>
                </a:extLst>
              </p14:cNvPr>
              <p14:cNvContentPartPr/>
              <p14:nvPr/>
            </p14:nvContentPartPr>
            <p14:xfrm>
              <a:off x="1828420" y="990540"/>
              <a:ext cx="360" cy="36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2051036C-9D91-6043-7055-DD937BD281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4780" y="8825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43EE7249-4609-A9FB-49D6-2CE7D5C27746}"/>
                  </a:ext>
                </a:extLst>
              </p14:cNvPr>
              <p14:cNvContentPartPr/>
              <p14:nvPr/>
            </p14:nvContentPartPr>
            <p14:xfrm>
              <a:off x="1816180" y="990540"/>
              <a:ext cx="360" cy="3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43EE7249-4609-A9FB-49D6-2CE7D5C277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2180" y="8825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1EC39F3C-868A-1CAA-6EB3-3E95C6CF2E6F}"/>
                  </a:ext>
                </a:extLst>
              </p14:cNvPr>
              <p14:cNvContentPartPr/>
              <p14:nvPr/>
            </p14:nvContentPartPr>
            <p14:xfrm>
              <a:off x="2723740" y="1142460"/>
              <a:ext cx="19800" cy="10044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1EC39F3C-868A-1CAA-6EB3-3E95C6CF2E6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669740" y="1034820"/>
                <a:ext cx="12744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7DBDA771-A8CF-BA89-0EA2-02F515B27BB0}"/>
                  </a:ext>
                </a:extLst>
              </p14:cNvPr>
              <p14:cNvContentPartPr/>
              <p14:nvPr/>
            </p14:nvContentPartPr>
            <p14:xfrm>
              <a:off x="2767300" y="1580580"/>
              <a:ext cx="27000" cy="38772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7DBDA771-A8CF-BA89-0EA2-02F515B27BB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13660" y="1472940"/>
                <a:ext cx="134640" cy="6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771F572C-2812-44B2-2EA0-EE42A0E1820D}"/>
                  </a:ext>
                </a:extLst>
              </p14:cNvPr>
              <p14:cNvContentPartPr/>
              <p14:nvPr/>
            </p14:nvContentPartPr>
            <p14:xfrm>
              <a:off x="4317820" y="1739700"/>
              <a:ext cx="36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771F572C-2812-44B2-2EA0-EE42A0E182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4180" y="1632060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F2527CA5-7157-AE10-6243-ED11B9DE7AC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29044" y="1306690"/>
            <a:ext cx="8685911" cy="44974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E2963-E95D-B644-EA2B-06911606AC9B}"/>
              </a:ext>
            </a:extLst>
          </p:cNvPr>
          <p:cNvSpPr txBox="1"/>
          <p:nvPr/>
        </p:nvSpPr>
        <p:spPr>
          <a:xfrm>
            <a:off x="1113905" y="177934"/>
            <a:ext cx="345809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 err="1"/>
              <a:t>델룩</a:t>
            </a:r>
            <a:endParaRPr lang="en-US" altLang="ko-KR" sz="2000" dirty="0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BEA64818-52AB-4B64-8C2B-0D4A76924905}"/>
              </a:ext>
            </a:extLst>
          </p:cNvPr>
          <p:cNvSpPr/>
          <p:nvPr/>
        </p:nvSpPr>
        <p:spPr>
          <a:xfrm rot="10800000">
            <a:off x="6959600" y="469896"/>
            <a:ext cx="647700" cy="108147"/>
          </a:xfrm>
          <a:prstGeom prst="triangle">
            <a:avLst/>
          </a:prstGeom>
          <a:solidFill>
            <a:srgbClr val="FFFFFF">
              <a:alpha val="5000"/>
            </a:srgbClr>
          </a:solidFill>
          <a:ln w="108000">
            <a:solidFill>
              <a:srgbClr val="FFFFFF"/>
            </a:solidFill>
          </a:ln>
        </p:spPr>
        <p:txBody>
          <a:bodyPr wrap="none" rtlCol="0" anchor="ctr" anchorCtr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1735C9-CD7C-965E-A465-80AE21B2BCFA}"/>
              </a:ext>
            </a:extLst>
          </p:cNvPr>
          <p:cNvSpPr txBox="1"/>
          <p:nvPr/>
        </p:nvSpPr>
        <p:spPr>
          <a:xfrm>
            <a:off x="6769100" y="424155"/>
            <a:ext cx="9144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/>
              <a:t>Ver.1.0.0</a:t>
            </a:r>
            <a:endParaRPr lang="ko-KR" altLang="en-US" sz="1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50595619-B075-D686-34C6-5901F075FF07}"/>
                  </a:ext>
                </a:extLst>
              </p14:cNvPr>
              <p14:cNvContentPartPr/>
              <p14:nvPr/>
            </p14:nvContentPartPr>
            <p14:xfrm>
              <a:off x="494980" y="1206460"/>
              <a:ext cx="36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50595619-B075-D686-34C6-5901F075FF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980" y="10984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250D671F-9B0E-5EC4-F95E-67E6D0EF419A}"/>
                  </a:ext>
                </a:extLst>
              </p14:cNvPr>
              <p14:cNvContentPartPr/>
              <p14:nvPr/>
            </p14:nvContentPartPr>
            <p14:xfrm>
              <a:off x="571300" y="914140"/>
              <a:ext cx="360" cy="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250D671F-9B0E-5EC4-F95E-67E6D0EF41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300" y="8061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03262420-F7BD-F7EA-0F70-1209C7A8EE02}"/>
                  </a:ext>
                </a:extLst>
              </p14:cNvPr>
              <p14:cNvContentPartPr/>
              <p14:nvPr/>
            </p14:nvContentPartPr>
            <p14:xfrm>
              <a:off x="1384180" y="1130140"/>
              <a:ext cx="360" cy="3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03262420-F7BD-F7EA-0F70-1209C7A8EE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0180" y="10221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A950771A-2478-3881-E26F-5A90409BB787}"/>
                  </a:ext>
                </a:extLst>
              </p14:cNvPr>
              <p14:cNvContentPartPr/>
              <p14:nvPr/>
            </p14:nvContentPartPr>
            <p14:xfrm>
              <a:off x="2407660" y="1015660"/>
              <a:ext cx="5400" cy="36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A950771A-2478-3881-E26F-5A90409BB78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53660" y="907660"/>
                <a:ext cx="113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B4BC9809-4961-814D-02F8-19906E1AF6CD}"/>
                  </a:ext>
                </a:extLst>
              </p14:cNvPr>
              <p14:cNvContentPartPr/>
              <p14:nvPr/>
            </p14:nvContentPartPr>
            <p14:xfrm>
              <a:off x="2019220" y="1028260"/>
              <a:ext cx="360" cy="3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B4BC9809-4961-814D-02F8-19906E1AF6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5220" y="9202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A4BA4281-248E-F2F0-20AE-DC5B5F31C92B}"/>
                  </a:ext>
                </a:extLst>
              </p14:cNvPr>
              <p14:cNvContentPartPr/>
              <p14:nvPr/>
            </p14:nvContentPartPr>
            <p14:xfrm>
              <a:off x="2019220" y="1028260"/>
              <a:ext cx="360" cy="3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A4BA4281-248E-F2F0-20AE-DC5B5F31C9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5220" y="9202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77D970AB-438F-F517-AE63-BA63C5AD47F8}"/>
                  </a:ext>
                </a:extLst>
              </p14:cNvPr>
              <p14:cNvContentPartPr/>
              <p14:nvPr/>
            </p14:nvContentPartPr>
            <p14:xfrm>
              <a:off x="3212980" y="1053820"/>
              <a:ext cx="5400" cy="3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77D970AB-438F-F517-AE63-BA63C5AD47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58980" y="945820"/>
                <a:ext cx="113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210C45F8-9846-ED5C-11AE-3357EFE3057E}"/>
                  </a:ext>
                </a:extLst>
              </p14:cNvPr>
              <p14:cNvContentPartPr/>
              <p14:nvPr/>
            </p14:nvContentPartPr>
            <p14:xfrm>
              <a:off x="1066660" y="1447380"/>
              <a:ext cx="360" cy="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210C45F8-9846-ED5C-11AE-3357EFE305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2660" y="13393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BEF6496F-546A-E1F7-ADF1-2C79A14A51F4}"/>
                  </a:ext>
                </a:extLst>
              </p14:cNvPr>
              <p14:cNvContentPartPr/>
              <p14:nvPr/>
            </p14:nvContentPartPr>
            <p14:xfrm>
              <a:off x="488140" y="820620"/>
              <a:ext cx="3321720" cy="23364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BEF6496F-546A-E1F7-ADF1-2C79A14A51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4140" y="712453"/>
                <a:ext cx="3429360" cy="449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8D78965C-9AEF-2A90-54DE-3F3D3391816D}"/>
                  </a:ext>
                </a:extLst>
              </p14:cNvPr>
              <p14:cNvContentPartPr/>
              <p14:nvPr/>
            </p14:nvContentPartPr>
            <p14:xfrm>
              <a:off x="1193380" y="952380"/>
              <a:ext cx="360" cy="3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8D78965C-9AEF-2A90-54DE-3F3D339181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9380" y="8443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1D99F210-6757-42DB-3FDC-768F7356A12F}"/>
                  </a:ext>
                </a:extLst>
              </p14:cNvPr>
              <p14:cNvContentPartPr/>
              <p14:nvPr/>
            </p14:nvContentPartPr>
            <p14:xfrm>
              <a:off x="2209660" y="1155420"/>
              <a:ext cx="360" cy="3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1D99F210-6757-42DB-3FDC-768F7356A1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5660" y="10474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83696162-F9C3-CF7E-72D8-1459E0D082D7}"/>
                  </a:ext>
                </a:extLst>
              </p14:cNvPr>
              <p14:cNvContentPartPr/>
              <p14:nvPr/>
            </p14:nvContentPartPr>
            <p14:xfrm>
              <a:off x="2253820" y="1263790"/>
              <a:ext cx="360" cy="36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83696162-F9C3-CF7E-72D8-1459E0D082D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99820" y="115579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2051036C-9D91-6043-7055-DD937BD28122}"/>
                  </a:ext>
                </a:extLst>
              </p14:cNvPr>
              <p14:cNvContentPartPr/>
              <p14:nvPr/>
            </p14:nvContentPartPr>
            <p14:xfrm>
              <a:off x="1828420" y="990540"/>
              <a:ext cx="360" cy="36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2051036C-9D91-6043-7055-DD937BD281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4420" y="8825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43EE7249-4609-A9FB-49D6-2CE7D5C27746}"/>
                  </a:ext>
                </a:extLst>
              </p14:cNvPr>
              <p14:cNvContentPartPr/>
              <p14:nvPr/>
            </p14:nvContentPartPr>
            <p14:xfrm>
              <a:off x="1816180" y="990540"/>
              <a:ext cx="360" cy="3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43EE7249-4609-A9FB-49D6-2CE7D5C277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2180" y="8825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1EC39F3C-868A-1CAA-6EB3-3E95C6CF2E6F}"/>
                  </a:ext>
                </a:extLst>
              </p14:cNvPr>
              <p14:cNvContentPartPr/>
              <p14:nvPr/>
            </p14:nvContentPartPr>
            <p14:xfrm>
              <a:off x="2723740" y="1142460"/>
              <a:ext cx="19800" cy="10044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1EC39F3C-868A-1CAA-6EB3-3E95C6CF2E6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69740" y="1034460"/>
                <a:ext cx="12744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7DBDA771-A8CF-BA89-0EA2-02F515B27BB0}"/>
                  </a:ext>
                </a:extLst>
              </p14:cNvPr>
              <p14:cNvContentPartPr/>
              <p14:nvPr/>
            </p14:nvContentPartPr>
            <p14:xfrm>
              <a:off x="2767300" y="1580580"/>
              <a:ext cx="27000" cy="38772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7DBDA771-A8CF-BA89-0EA2-02F515B27BB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12570" y="1472580"/>
                <a:ext cx="136095" cy="6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771F572C-2812-44B2-2EA0-EE42A0E1820D}"/>
                  </a:ext>
                </a:extLst>
              </p14:cNvPr>
              <p14:cNvContentPartPr/>
              <p14:nvPr/>
            </p14:nvContentPartPr>
            <p14:xfrm>
              <a:off x="4317820" y="1739700"/>
              <a:ext cx="36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771F572C-2812-44B2-2EA0-EE42A0E182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3820" y="1631700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0EB1E1D-D924-6411-F90B-219863F0134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266965" y="1097240"/>
            <a:ext cx="6810375" cy="52006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4515231-7694-2889-2B29-AC81C9CD40A6}"/>
              </a:ext>
            </a:extLst>
          </p:cNvPr>
          <p:cNvSpPr/>
          <p:nvPr/>
        </p:nvSpPr>
        <p:spPr bwMode="auto">
          <a:xfrm>
            <a:off x="1266965" y="1097240"/>
            <a:ext cx="987215" cy="19779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BD840F-67C8-4819-FE4B-0824605AEEAD}"/>
              </a:ext>
            </a:extLst>
          </p:cNvPr>
          <p:cNvSpPr txBox="1"/>
          <p:nvPr/>
        </p:nvSpPr>
        <p:spPr>
          <a:xfrm>
            <a:off x="418520" y="863600"/>
            <a:ext cx="2794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의류 정보 관리</a:t>
            </a:r>
          </a:p>
        </p:txBody>
      </p:sp>
    </p:spTree>
    <p:extLst>
      <p:ext uri="{BB962C8B-B14F-4D97-AF65-F5344CB8AC3E}">
        <p14:creationId xmlns:p14="http://schemas.microsoft.com/office/powerpoint/2010/main" val="465059838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5578</TotalTime>
  <Words>43</Words>
  <Application>Microsoft Office PowerPoint</Application>
  <PresentationFormat>화면 슬라이드 쇼(4:3)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이 홍주</cp:lastModifiedBy>
  <cp:revision>499</cp:revision>
  <cp:lastPrinted>2001-07-23T08:42:52Z</cp:lastPrinted>
  <dcterms:created xsi:type="dcterms:W3CDTF">2011-02-22T01:37:12Z</dcterms:created>
  <dcterms:modified xsi:type="dcterms:W3CDTF">2022-05-26T19:16:05Z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