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/>
    <p:restoredTop sz="92857"/>
  </p:normalViewPr>
  <p:slideViewPr>
    <p:cSldViewPr snapToGrid="0" snapToObjects="1">
      <p:cViewPr varScale="1">
        <p:scale>
          <a:sx n="76" d="100"/>
          <a:sy n="76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E4A3-D0FD-DF42-9FCA-3A45086BD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1B336-0A54-9C4A-AAF4-4E6085B3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28BD-AEF9-0E46-82A0-B8AC1423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355C-C271-E34F-9047-84F594F7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D720-CE0D-124A-9CC4-878AC886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E61C-7696-AB4A-985F-7EB15E82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8F27-B967-9D43-86F6-F357E2200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42B4-12BD-1040-936C-143F394D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B4FD-BF15-B34F-A173-9D564B1B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CBF7-01F9-8643-AA93-94DEE92D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E529-AC65-A04F-BB4F-C49855C66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9B4CF-531D-3F4B-8D88-A392BBDF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0FFA-3BA0-B146-AD50-C4FFCD31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14D49-147D-9A40-9494-7EE27116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3BAC-FB7B-1B46-987C-61A5F75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361-18D2-9A4B-9793-34D97AF7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D921-A1E7-BE4E-9394-5014E79D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CE19-6AD5-294C-ACE9-0F1C55F3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775F-DEDC-AA4D-9B67-3F45959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B509-449D-EF4C-9CEA-23E3AB1D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5451-65AF-1640-A3EA-9CE30892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00DB8-0A1E-284E-A098-ED18DC6D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6BE9-4388-DE4D-A08D-CB4DAEFE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CC48-9A4A-A74C-BCC8-05C410B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166A-5A13-A34B-96F8-A6F2812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711-9EC9-EB43-AB59-4153A68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4B58-C9D4-E54C-B9A7-392FB902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AE982-7891-9948-8AF4-DDC57847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2E4B-641B-B649-81D2-15380177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13605-3D07-3B44-8B52-55B5AD40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ADCD-6708-0146-BDFC-206D35D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D21A-8E8D-CA46-988E-D730F5A6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CBBE-199B-014A-8521-086804CB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D807-671A-5E45-8B3B-05BB0A79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6EC62-2BAA-0E46-A3E7-0149062B9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091C1-D65B-0745-825B-873141BDF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8D491-3202-354F-B588-FD550940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60666-4261-244C-8C23-45B90482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2FE4-CD9A-D145-81D5-E0E940CB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E77B-C575-EF48-BE98-547BAF06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A1449-1452-A043-8BD0-3DAA9EA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593F5-5648-224D-AA45-B6A090EB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053ED-7E42-0E44-95A3-A15D3E8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B7B1B-DC2A-6147-A1C8-9F538AFE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4AF2-53F5-E040-92C1-1B7BF93C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1FBCC-1CD3-DA4C-9DE2-9C0A0909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5477-201B-8144-9981-527A7F47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4A3D-E9DA-3D4E-B83A-C2C12900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6CB4-6645-0240-A9D3-C4E0BA29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D3A05-263B-CF42-94EB-DCB37B6A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B461-914C-AE43-9C9A-A4FFE17E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7040-3027-5542-B616-F5BE0156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57E-8EBF-2240-8332-6D04DCDF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75E5F-DD53-8449-900D-5AC10963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94B18-85CC-8342-B387-FF11D919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B9C4-00EB-A94E-86D5-7CE0029B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4716-8DFB-C449-B93D-1F0DCDF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30A1-CAA8-2448-AD0E-B1AB7208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2EF57-6C64-D340-982A-E216A891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C114-885F-2542-AE8E-05E34D31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A9E5-CAAC-8345-96E2-83574D329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EFB2-C24B-D547-AD36-554D0E74EBC8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96A2-8668-5244-B2BD-3133E8A1B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14BA-C030-D44D-819F-50F8D684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8CCB-67D3-EF41-95A2-AB0D933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0A85F-28E2-C846-A3BE-316F46CD0E9D}"/>
              </a:ext>
            </a:extLst>
          </p:cNvPr>
          <p:cNvSpPr/>
          <p:nvPr/>
        </p:nvSpPr>
        <p:spPr>
          <a:xfrm>
            <a:off x="3412066" y="5418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Bcl2fastq 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12DC52-15A7-9B46-8D53-F0E357CF1323}"/>
              </a:ext>
            </a:extLst>
          </p:cNvPr>
          <p:cNvSpPr/>
          <p:nvPr/>
        </p:nvSpPr>
        <p:spPr>
          <a:xfrm>
            <a:off x="6705599" y="5418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Proc10xG</a:t>
            </a:r>
          </a:p>
          <a:p>
            <a:pPr algn="ctr"/>
            <a:r>
              <a:rPr lang="en-US" dirty="0"/>
              <a:t>process_10xReads.py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3B38B-9253-BB4D-B0B1-11E458C4B4B6}"/>
              </a:ext>
            </a:extLst>
          </p:cNvPr>
          <p:cNvSpPr/>
          <p:nvPr/>
        </p:nvSpPr>
        <p:spPr>
          <a:xfrm>
            <a:off x="3412066" y="2048934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Supernova run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7FC69-11DB-9D4B-B54E-A76A6BB251E8}"/>
              </a:ext>
            </a:extLst>
          </p:cNvPr>
          <p:cNvSpPr/>
          <p:nvPr/>
        </p:nvSpPr>
        <p:spPr>
          <a:xfrm>
            <a:off x="3412066" y="3556001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Supernova </a:t>
            </a:r>
            <a:r>
              <a:rPr lang="en-US" dirty="0" err="1"/>
              <a:t>mkoutput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0A67-24B3-4148-9001-06E3026A3E00}"/>
              </a:ext>
            </a:extLst>
          </p:cNvPr>
          <p:cNvSpPr/>
          <p:nvPr/>
        </p:nvSpPr>
        <p:spPr>
          <a:xfrm>
            <a:off x="3412066" y="5063068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 </a:t>
            </a:r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CCFC7-6EAB-BB43-A570-E53530266BE1}"/>
              </a:ext>
            </a:extLst>
          </p:cNvPr>
          <p:cNvSpPr/>
          <p:nvPr/>
        </p:nvSpPr>
        <p:spPr>
          <a:xfrm>
            <a:off x="9999132" y="5418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KAT </a:t>
            </a:r>
            <a:r>
              <a:rPr lang="en-US" dirty="0" err="1"/>
              <a:t>Eval</a:t>
            </a:r>
            <a:r>
              <a:rPr lang="en-US" dirty="0"/>
              <a:t> of reads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6E4E3-53EE-484D-B484-7362255829CB}"/>
              </a:ext>
            </a:extLst>
          </p:cNvPr>
          <p:cNvSpPr/>
          <p:nvPr/>
        </p:nvSpPr>
        <p:spPr>
          <a:xfrm>
            <a:off x="6705599" y="5063067"/>
            <a:ext cx="25908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</a:t>
            </a:r>
          </a:p>
          <a:p>
            <a:pPr algn="ctr"/>
            <a:r>
              <a:rPr lang="en-US" dirty="0"/>
              <a:t>KAT &amp; Map reads back to assembly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5057F-1D26-6642-8CAD-FB20C4FF54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707466" y="1574800"/>
            <a:ext cx="0" cy="474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DDEDAC-2A36-2D40-B0FB-1B82993F3DB2}"/>
              </a:ext>
            </a:extLst>
          </p:cNvPr>
          <p:cNvCxnSpPr/>
          <p:nvPr/>
        </p:nvCxnSpPr>
        <p:spPr>
          <a:xfrm>
            <a:off x="4684671" y="3081867"/>
            <a:ext cx="0" cy="474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9834B-7A96-4B4A-A391-9397C0BA959A}"/>
              </a:ext>
            </a:extLst>
          </p:cNvPr>
          <p:cNvCxnSpPr/>
          <p:nvPr/>
        </p:nvCxnSpPr>
        <p:spPr>
          <a:xfrm>
            <a:off x="4715283" y="4588934"/>
            <a:ext cx="0" cy="4741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0B6D91-5366-2747-823A-EF9573EA65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978204" y="1574800"/>
            <a:ext cx="22795" cy="34882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A92915-B4DC-B24F-9F8B-D47EB4E55C2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02866" y="5579534"/>
            <a:ext cx="70273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960080-C66B-6D47-BDFF-29818CB7D35B}"/>
              </a:ext>
            </a:extLst>
          </p:cNvPr>
          <p:cNvCxnSpPr>
            <a:cxnSpLocks/>
          </p:cNvCxnSpPr>
          <p:nvPr/>
        </p:nvCxnSpPr>
        <p:spPr>
          <a:xfrm flipV="1">
            <a:off x="6002866" y="1058332"/>
            <a:ext cx="70273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1FE58-8E47-AE4B-97E3-179DB54FD246}"/>
              </a:ext>
            </a:extLst>
          </p:cNvPr>
          <p:cNvCxnSpPr>
            <a:cxnSpLocks/>
          </p:cNvCxnSpPr>
          <p:nvPr/>
        </p:nvCxnSpPr>
        <p:spPr>
          <a:xfrm flipV="1">
            <a:off x="9296399" y="1058332"/>
            <a:ext cx="70273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509056-1BB2-5548-9619-AEB7FFF1D19C}"/>
              </a:ext>
            </a:extLst>
          </p:cNvPr>
          <p:cNvSpPr txBox="1"/>
          <p:nvPr/>
        </p:nvSpPr>
        <p:spPr>
          <a:xfrm>
            <a:off x="406399" y="2380733"/>
            <a:ext cx="30056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run_supernova.slurm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48EB6-D370-474C-9429-41C50F7B204E}"/>
              </a:ext>
            </a:extLst>
          </p:cNvPr>
          <p:cNvSpPr txBox="1"/>
          <p:nvPr/>
        </p:nvSpPr>
        <p:spPr>
          <a:xfrm>
            <a:off x="101599" y="3887800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mkoutput_supernova.slurm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1E96-62C9-9647-9E6E-C03D747DD580}"/>
              </a:ext>
            </a:extLst>
          </p:cNvPr>
          <p:cNvSpPr txBox="1"/>
          <p:nvPr/>
        </p:nvSpPr>
        <p:spPr>
          <a:xfrm>
            <a:off x="6705596" y="118734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proc10xG.slurm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CE3A2-FCD4-D94B-848C-D412C7947F99}"/>
              </a:ext>
            </a:extLst>
          </p:cNvPr>
          <p:cNvSpPr txBox="1"/>
          <p:nvPr/>
        </p:nvSpPr>
        <p:spPr>
          <a:xfrm>
            <a:off x="9999132" y="9125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kat.slurm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D1F4FE-DAC6-884E-8AA5-41EAC026D41C}"/>
              </a:ext>
            </a:extLst>
          </p:cNvPr>
          <p:cNvSpPr txBox="1"/>
          <p:nvPr/>
        </p:nvSpPr>
        <p:spPr>
          <a:xfrm>
            <a:off x="3412066" y="6200803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mkbwarwf.slurm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3CB697-AB69-7345-B059-3F5ADD682050}"/>
              </a:ext>
            </a:extLst>
          </p:cNvPr>
          <p:cNvSpPr txBox="1"/>
          <p:nvPr/>
        </p:nvSpPr>
        <p:spPr>
          <a:xfrm>
            <a:off x="6705599" y="6200803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map_barcodes.slurm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9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5</cp:revision>
  <dcterms:created xsi:type="dcterms:W3CDTF">2018-12-19T18:51:12Z</dcterms:created>
  <dcterms:modified xsi:type="dcterms:W3CDTF">2018-12-21T00:34:40Z</dcterms:modified>
</cp:coreProperties>
</file>