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4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1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4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4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8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8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1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6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0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6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C6733-D2A9-4F96-A137-DB508177323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6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han/world.geo.json/blob/master/countries.geo.json" TargetMode="External"/><Relationship Id="rId2" Type="http://schemas.openxmlformats.org/officeDocument/2006/relationships/hyperlink" Target="https://steam.internet.byu.edu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st.github.com/tadast/8827699#file-countries_codes_and_coordinates-csv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A99801-30AA-4F9A-BA77-349BA21B2B39}"/>
              </a:ext>
            </a:extLst>
          </p:cNvPr>
          <p:cNvSpPr/>
          <p:nvPr/>
        </p:nvSpPr>
        <p:spPr>
          <a:xfrm>
            <a:off x="0" y="0"/>
            <a:ext cx="12192000" cy="44125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082C1-BB25-4B5B-8E62-2F8679D0D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STEAM ANALYSIS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9A8D8-7BF8-4853-A06A-480D000BF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 fontScale="25000" lnSpcReduction="20000"/>
          </a:bodyPr>
          <a:lstStyle/>
          <a:p>
            <a:r>
              <a:rPr lang="en-US" sz="5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user-friendly tool for observations into correlations between steams’ user base and all the video games they play.</a:t>
            </a:r>
          </a:p>
          <a:p>
            <a:r>
              <a:rPr lang="en-US" sz="5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Anny Tritchler | Ryan </a:t>
            </a:r>
            <a:r>
              <a:rPr lang="en-US" sz="5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Mangeno</a:t>
            </a:r>
            <a:r>
              <a:rPr lang="en-US" sz="5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| Melissa Cardenas</a:t>
            </a:r>
          </a:p>
          <a:p>
            <a:endParaRPr lang="en-US" sz="6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E214445-DF9F-437D-9C8A-0F7876841BCD}"/>
              </a:ext>
            </a:extLst>
          </p:cNvPr>
          <p:cNvSpPr/>
          <p:nvPr/>
        </p:nvSpPr>
        <p:spPr>
          <a:xfrm>
            <a:off x="595303" y="6306037"/>
            <a:ext cx="10999071" cy="941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364FF5-D819-4D8E-ACEA-81AA1C8A657C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20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0848C-84EE-483D-BD65-8F4984E9A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OUR DASHBOARD AND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B952B-253A-48A3-8910-038EFADA7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185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Are you an inspiring video game developer looking for direction?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An insidious publisher trying to harm competition?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Curious user interested in trends near you?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An EA executive looking to justify cutting funds through grossly generalized information?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900" dirty="0"/>
              <a:t>OUR DASHBOARD MAY BE FOR YOU!</a:t>
            </a:r>
          </a:p>
        </p:txBody>
      </p:sp>
    </p:spTree>
    <p:extLst>
      <p:ext uri="{BB962C8B-B14F-4D97-AF65-F5344CB8AC3E}">
        <p14:creationId xmlns:p14="http://schemas.microsoft.com/office/powerpoint/2010/main" val="40006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75F7E82-78AD-462A-A0A3-30356A44BEC6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20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93ED1-1CF4-466C-8532-234F8405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1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REFERENCES &amp; TOOLS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DCBA7-28EE-427A-9077-A3EBD99889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Steam Database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https://steam.internet.byu.edu/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GeoJSON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template for every country: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https://github.com/johan/world.geo.json/blob/master/countries.geo.json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Alpha 2 and Alpha 3 codes for every country: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https://gist.github.com/tadast/8827699#file-countries_codes_and_coordinates-csv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4F037-0CE2-47AF-81D2-8558F5B9D8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numCol="2">
            <a:normAutofit/>
          </a:bodyPr>
          <a:lstStyle/>
          <a:p>
            <a:r>
              <a:rPr lang="en-US" sz="1800" dirty="0"/>
              <a:t>Flask</a:t>
            </a:r>
          </a:p>
          <a:p>
            <a:r>
              <a:rPr lang="en-US" sz="1800" dirty="0"/>
              <a:t>Dash</a:t>
            </a:r>
          </a:p>
          <a:p>
            <a:r>
              <a:rPr lang="en-US" sz="1800" dirty="0" err="1"/>
              <a:t>Dash_Core</a:t>
            </a:r>
            <a:endParaRPr lang="en-US" sz="1800" dirty="0"/>
          </a:p>
          <a:p>
            <a:r>
              <a:rPr lang="en-US" sz="1800" dirty="0" err="1"/>
              <a:t>Dash_HTML</a:t>
            </a:r>
            <a:endParaRPr lang="en-US" sz="1800" dirty="0"/>
          </a:p>
          <a:p>
            <a:r>
              <a:rPr lang="en-US" sz="1800" dirty="0" err="1"/>
              <a:t>Dash_Bootstrap</a:t>
            </a:r>
            <a:endParaRPr lang="en-US" sz="1800" dirty="0"/>
          </a:p>
          <a:p>
            <a:r>
              <a:rPr lang="en-US" sz="1800" dirty="0"/>
              <a:t>HTML</a:t>
            </a:r>
          </a:p>
          <a:p>
            <a:r>
              <a:rPr lang="en-US" sz="1800" dirty="0"/>
              <a:t>CSS</a:t>
            </a:r>
          </a:p>
          <a:p>
            <a:r>
              <a:rPr lang="en-US" sz="1800" dirty="0"/>
              <a:t>Bootstrap</a:t>
            </a:r>
          </a:p>
          <a:p>
            <a:r>
              <a:rPr lang="en-US" sz="1800" dirty="0" err="1"/>
              <a:t>Javascript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Python</a:t>
            </a:r>
          </a:p>
          <a:p>
            <a:r>
              <a:rPr lang="en-US" sz="1800" dirty="0"/>
              <a:t>Sqlite3</a:t>
            </a:r>
          </a:p>
          <a:p>
            <a:r>
              <a:rPr lang="en-US" sz="1800" dirty="0" err="1"/>
              <a:t>Plotly</a:t>
            </a:r>
            <a:endParaRPr lang="en-US" sz="1800" dirty="0"/>
          </a:p>
          <a:p>
            <a:r>
              <a:rPr lang="en-US" sz="1800" dirty="0"/>
              <a:t>Pandas</a:t>
            </a:r>
          </a:p>
          <a:p>
            <a:r>
              <a:rPr lang="en-US" sz="1800" dirty="0" err="1"/>
              <a:t>Pathlib</a:t>
            </a:r>
            <a:endParaRPr lang="en-US" sz="1800" dirty="0"/>
          </a:p>
          <a:p>
            <a:r>
              <a:rPr lang="en-US" sz="1800" dirty="0"/>
              <a:t>OS</a:t>
            </a:r>
          </a:p>
          <a:p>
            <a:r>
              <a:rPr lang="en-US" sz="1800" dirty="0"/>
              <a:t>CSV</a:t>
            </a:r>
          </a:p>
          <a:p>
            <a:r>
              <a:rPr lang="en-US" sz="1800" dirty="0"/>
              <a:t>JSON</a:t>
            </a:r>
          </a:p>
          <a:p>
            <a:r>
              <a:rPr lang="en-US" sz="1800" dirty="0"/>
              <a:t>D3</a:t>
            </a:r>
          </a:p>
        </p:txBody>
      </p:sp>
    </p:spTree>
    <p:extLst>
      <p:ext uri="{BB962C8B-B14F-4D97-AF65-F5344CB8AC3E}">
        <p14:creationId xmlns:p14="http://schemas.microsoft.com/office/powerpoint/2010/main" val="2584585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88AB8-D1B4-436B-BF2D-5737B979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64452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E7378-B8AC-4CC9-AB72-3C2B8ACBE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Regional influences drive video game trends.</a:t>
            </a:r>
          </a:p>
          <a:p>
            <a:pPr lvl="1"/>
            <a:r>
              <a:rPr lang="en-US" dirty="0"/>
              <a:t>Does regional household income influence the way gamers play and choose games?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Are there correlations between what genres players are likely to buy?</a:t>
            </a:r>
          </a:p>
          <a:p>
            <a:pPr lvl="1"/>
            <a:r>
              <a:rPr lang="en-US" dirty="0"/>
              <a:t>What complementary markets can your company pitch your game to, based on genre?</a:t>
            </a:r>
            <a:br>
              <a:rPr lang="en-US" dirty="0"/>
            </a:br>
            <a:endParaRPr lang="en-US" dirty="0"/>
          </a:p>
          <a:p>
            <a:r>
              <a:rPr lang="en-US" sz="2600" dirty="0"/>
              <a:t>What is the current gamer trend? Are people spending more or less time gaming currently?</a:t>
            </a:r>
          </a:p>
          <a:p>
            <a:pPr lvl="1"/>
            <a:r>
              <a:rPr lang="en-US" dirty="0"/>
              <a:t>Are there more casual gamers now vs more serious long-term players?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C5E4F0-AF74-4C5E-B341-367364FA89D5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20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93F3B6-3BEE-4243-AAFC-45C3BA189B09}"/>
              </a:ext>
            </a:extLst>
          </p:cNvPr>
          <p:cNvSpPr txBox="1">
            <a:spLocks/>
          </p:cNvSpPr>
          <p:nvPr/>
        </p:nvSpPr>
        <p:spPr>
          <a:xfrm>
            <a:off x="838200" y="2500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EXPLORATION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9453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F6A3F721-A46F-4864-BF8D-295BA0EA0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4" t="8320" r="10028" b="4065"/>
          <a:stretch/>
        </p:blipFill>
        <p:spPr>
          <a:xfrm>
            <a:off x="3676454" y="145276"/>
            <a:ext cx="8515546" cy="5287632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D15B696-C803-4268-924E-74D021785D7F}"/>
              </a:ext>
            </a:extLst>
          </p:cNvPr>
          <p:cNvSpPr/>
          <p:nvPr/>
        </p:nvSpPr>
        <p:spPr>
          <a:xfrm>
            <a:off x="0" y="5532437"/>
            <a:ext cx="12192000" cy="1325563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20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8C7D648-459E-4211-8D52-841A93896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319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Visualizations and Findings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85C50C-8339-4100-BFF0-BE5F952FB752}"/>
              </a:ext>
            </a:extLst>
          </p:cNvPr>
          <p:cNvSpPr txBox="1"/>
          <p:nvPr/>
        </p:nvSpPr>
        <p:spPr>
          <a:xfrm>
            <a:off x="113121" y="245097"/>
            <a:ext cx="374244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Results: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 has a significant higher number of gamers than the rest of the world, distantly followed by Russia/Germany.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gamers identify as casual gamers than any other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Strong correlations exist between genre ownership, while other genres don’t branch out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For a more accurate study, we’d need: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collection of data-over-time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Tools that are able to handle significantly larger file 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865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</TotalTime>
  <Words>338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STEAM ANALYSIS DASHBOARD</vt:lpstr>
      <vt:lpstr>OUR DASHBOARD AND YOU!</vt:lpstr>
      <vt:lpstr>REFERENCES &amp; TOOLS</vt:lpstr>
      <vt:lpstr>PowerPoint Presentation</vt:lpstr>
      <vt:lpstr>Visualizations and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STEAM ANALYSIS DASHBOARD</dc:title>
  <dc:creator>rcmangeno@outlook.com</dc:creator>
  <cp:lastModifiedBy>Anny Tritchler</cp:lastModifiedBy>
  <cp:revision>6</cp:revision>
  <dcterms:created xsi:type="dcterms:W3CDTF">2021-09-12T21:47:22Z</dcterms:created>
  <dcterms:modified xsi:type="dcterms:W3CDTF">2021-09-14T02:10:56Z</dcterms:modified>
</cp:coreProperties>
</file>