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an/world.geo.json/blob/master/countries.geo.json" TargetMode="External"/><Relationship Id="rId2" Type="http://schemas.openxmlformats.org/officeDocument/2006/relationships/hyperlink" Target="https://academictorrents.com/details/eba3b48fcdaa9e69a927051f1678251a86a546f3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st.github.com/tadast/8827699#file-countries_codes_and_coordinates-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99801-30AA-4F9A-BA77-349BA21B2B39}"/>
              </a:ext>
            </a:extLst>
          </p:cNvPr>
          <p:cNvSpPr/>
          <p:nvPr/>
        </p:nvSpPr>
        <p:spPr>
          <a:xfrm>
            <a:off x="0" y="0"/>
            <a:ext cx="12192000" cy="4412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082C1-BB25-4B5B-8E62-2F8679D0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STEAM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A8D8-7BF8-4853-A06A-480D000BF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25000" lnSpcReduction="20000"/>
          </a:bodyPr>
          <a:lstStyle/>
          <a:p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user-friendly tool for observations into correlations between steams’ user base and all the video games they play.</a:t>
            </a:r>
          </a:p>
          <a:p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Anny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Tritchler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Ryan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Mangeno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Melissa Cardenas</a:t>
            </a:r>
          </a:p>
          <a:p>
            <a:endParaRPr lang="en-US" sz="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E214445-DF9F-437D-9C8A-0F7876841BCD}"/>
              </a:ext>
            </a:extLst>
          </p:cNvPr>
          <p:cNvSpPr/>
          <p:nvPr/>
        </p:nvSpPr>
        <p:spPr>
          <a:xfrm>
            <a:off x="595303" y="6306037"/>
            <a:ext cx="10999071" cy="94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364FF5-D819-4D8E-ACEA-81AA1C8A657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0848C-84EE-483D-BD65-8F4984E9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OUR DASHBOARD AND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952B-253A-48A3-8910-038EFADA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8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Are you an inspiring video game developer looking for direction?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insidious publisher trying to harm competition?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Curious user interested in trends near you?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EA executive looking to justify cutting funds through grossly generalized information?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900" dirty="0"/>
              <a:t>OUR DASHBOARD MAY BE FOR YOU!</a:t>
            </a:r>
          </a:p>
        </p:txBody>
      </p:sp>
    </p:spTree>
    <p:extLst>
      <p:ext uri="{BB962C8B-B14F-4D97-AF65-F5344CB8AC3E}">
        <p14:creationId xmlns:p14="http://schemas.microsoft.com/office/powerpoint/2010/main" val="4000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815325-2FB6-41CF-95B9-E31E956FB721}"/>
              </a:ext>
            </a:extLst>
          </p:cNvPr>
          <p:cNvSpPr/>
          <p:nvPr/>
        </p:nvSpPr>
        <p:spPr>
          <a:xfrm>
            <a:off x="7932738" y="370"/>
            <a:ext cx="4259262" cy="68576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59111-0A6C-49CE-A839-F686B7A7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801" y="285867"/>
            <a:ext cx="3395133" cy="1955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TROUBLES </a:t>
            </a:r>
            <a:b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‘N’ </a:t>
            </a:r>
            <a:b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TURMOIL</a:t>
            </a:r>
            <a:endParaRPr lang="en-US" sz="18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picture containing match, candle, lighter&#10;&#10;Description automatically generated">
            <a:extLst>
              <a:ext uri="{FF2B5EF4-FFF2-40B4-BE49-F238E27FC236}">
                <a16:creationId xmlns:a16="http://schemas.microsoft.com/office/drawing/2014/main" id="{9CFF2B29-636B-402A-B387-C8973679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r="-4" b="-4"/>
          <a:stretch/>
        </p:blipFill>
        <p:spPr>
          <a:xfrm>
            <a:off x="642938" y="644525"/>
            <a:ext cx="22415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8CF678-733C-4FDB-9AA5-75CD29F4B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644525"/>
            <a:ext cx="4259263" cy="4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E702FAF-CDAB-43EC-AA69-DD368DFDC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200150"/>
            <a:ext cx="4259263" cy="161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04784E4-8CBE-4FE6-BDC1-C7D48603A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884488"/>
            <a:ext cx="6569075" cy="1095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03B8FD5-21DF-4F28-8839-B0C5B3E68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4048125"/>
            <a:ext cx="6569075" cy="1189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0735CB4-C8F3-4390-BFC4-CF63728EB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5303838"/>
            <a:ext cx="6569075" cy="906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1737C1-289F-4BA4-89C2-4EF0D0D459AD}"/>
              </a:ext>
            </a:extLst>
          </p:cNvPr>
          <p:cNvSpPr txBox="1"/>
          <p:nvPr/>
        </p:nvSpPr>
        <p:spPr>
          <a:xfrm>
            <a:off x="7561780" y="2449762"/>
            <a:ext cx="5001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160GB Database </a:t>
            </a:r>
          </a:p>
          <a:p>
            <a:pPr algn="ctr"/>
            <a:endParaRPr 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Memory Error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Data, Big Problems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Input Shenanigans \\,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Tables, Slow Queries</a:t>
            </a:r>
          </a:p>
        </p:txBody>
      </p:sp>
    </p:spTree>
    <p:extLst>
      <p:ext uri="{BB962C8B-B14F-4D97-AF65-F5344CB8AC3E}">
        <p14:creationId xmlns:p14="http://schemas.microsoft.com/office/powerpoint/2010/main" val="423353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5F7E82-78AD-462A-A0A3-30356A44BEC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93ED1-1CF4-466C-8532-234F840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REFERENCES &amp; TOOLS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CBA7-28EE-427A-9077-A3EBD9988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Steam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https://academictorrents.com/details/eba3b48fcdaa9e69a927051f1678251a86a546f3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https://github.com/johan/world.geo.json/blob/master/countries.geo.json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2 and Alpha 3 codes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https://gist.github.com/tadast/8827699#file-countries_codes_and_coordinates-csv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4F037-0CE2-47AF-81D2-8558F5B9D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r>
              <a:rPr lang="en-US" sz="1800" dirty="0"/>
              <a:t>Flask</a:t>
            </a:r>
          </a:p>
          <a:p>
            <a:r>
              <a:rPr lang="en-US" sz="1800" dirty="0"/>
              <a:t>Dash</a:t>
            </a:r>
          </a:p>
          <a:p>
            <a:r>
              <a:rPr lang="en-US" sz="1800" dirty="0" err="1"/>
              <a:t>Dash_Core</a:t>
            </a:r>
            <a:endParaRPr lang="en-US" sz="1800" dirty="0"/>
          </a:p>
          <a:p>
            <a:r>
              <a:rPr lang="en-US" sz="1800" dirty="0" err="1"/>
              <a:t>Dash_HTML</a:t>
            </a:r>
            <a:endParaRPr lang="en-US" sz="1800" dirty="0"/>
          </a:p>
          <a:p>
            <a:r>
              <a:rPr lang="en-US" sz="1800" dirty="0" err="1"/>
              <a:t>Dash_Bootstrap</a:t>
            </a:r>
            <a:endParaRPr lang="en-US" sz="1800" dirty="0"/>
          </a:p>
          <a:p>
            <a:r>
              <a:rPr lang="en-US" sz="1800" dirty="0"/>
              <a:t>HTML</a:t>
            </a:r>
          </a:p>
          <a:p>
            <a:r>
              <a:rPr lang="en-US" sz="1800" dirty="0"/>
              <a:t>CSS</a:t>
            </a:r>
          </a:p>
          <a:p>
            <a:r>
              <a:rPr lang="en-US" sz="1800" dirty="0"/>
              <a:t>Bootstrap</a:t>
            </a:r>
          </a:p>
          <a:p>
            <a:r>
              <a:rPr lang="en-US" sz="1800" dirty="0" err="1"/>
              <a:t>Javascript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Python</a:t>
            </a:r>
          </a:p>
          <a:p>
            <a:r>
              <a:rPr lang="en-US" sz="1800" dirty="0"/>
              <a:t>Sqlite3</a:t>
            </a:r>
          </a:p>
          <a:p>
            <a:r>
              <a:rPr lang="en-US" sz="1800" dirty="0" err="1"/>
              <a:t>Plotly</a:t>
            </a:r>
            <a:endParaRPr lang="en-US" sz="1800" dirty="0"/>
          </a:p>
          <a:p>
            <a:r>
              <a:rPr lang="en-US" sz="1800" dirty="0"/>
              <a:t>Pandas</a:t>
            </a:r>
          </a:p>
          <a:p>
            <a:r>
              <a:rPr lang="en-US" sz="1800" dirty="0" err="1"/>
              <a:t>Pathlib</a:t>
            </a:r>
            <a:endParaRPr lang="en-US" sz="1800" dirty="0"/>
          </a:p>
          <a:p>
            <a:r>
              <a:rPr lang="en-US" sz="1800" dirty="0"/>
              <a:t>OS</a:t>
            </a:r>
          </a:p>
          <a:p>
            <a:r>
              <a:rPr lang="en-US" sz="1800" dirty="0"/>
              <a:t>CSV</a:t>
            </a:r>
          </a:p>
          <a:p>
            <a:r>
              <a:rPr lang="en-US" sz="1800" dirty="0"/>
              <a:t>JSON</a:t>
            </a:r>
          </a:p>
          <a:p>
            <a:r>
              <a:rPr lang="en-US" sz="1800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58458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211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STEAM ANALYSIS DASHBOARD</vt:lpstr>
      <vt:lpstr>OUR DASHBOARD AND YOU!</vt:lpstr>
      <vt:lpstr>TROUBLES  ‘N’  TURMOIL</vt:lpstr>
      <vt:lpstr>REFERENCES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ANALYSIS DASHBOARD</dc:title>
  <dc:creator>rcmangeno@outlook.com</dc:creator>
  <cp:lastModifiedBy>rcmangeno@outlook.com</cp:lastModifiedBy>
  <cp:revision>1</cp:revision>
  <dcterms:created xsi:type="dcterms:W3CDTF">2021-09-12T21:47:22Z</dcterms:created>
  <dcterms:modified xsi:type="dcterms:W3CDTF">2021-09-13T02:39:56Z</dcterms:modified>
</cp:coreProperties>
</file>