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1" r:id="rId2"/>
    <p:sldId id="315" r:id="rId3"/>
    <p:sldId id="316" r:id="rId4"/>
    <p:sldId id="305" r:id="rId5"/>
    <p:sldId id="317" r:id="rId6"/>
    <p:sldId id="318" r:id="rId7"/>
    <p:sldId id="319" r:id="rId8"/>
    <p:sldId id="320" r:id="rId9"/>
    <p:sldId id="323" r:id="rId10"/>
    <p:sldId id="322" r:id="rId11"/>
    <p:sldId id="321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0000"/>
    <a:srgbClr val="14110D"/>
    <a:srgbClr val="49BB90"/>
    <a:srgbClr val="996600"/>
    <a:srgbClr val="724D02"/>
    <a:srgbClr val="FCBA3A"/>
    <a:srgbClr val="5475B9"/>
    <a:srgbClr val="FFC1B2"/>
    <a:srgbClr val="FF9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23/08/2020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5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5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6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6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8.svg"/><Relationship Id="rId7" Type="http://schemas.openxmlformats.org/officeDocument/2006/relationships/image" Target="../media/image4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5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417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List">
            <a:extLst>
              <a:ext uri="{FF2B5EF4-FFF2-40B4-BE49-F238E27FC236}">
                <a16:creationId xmlns:a16="http://schemas.microsoft.com/office/drawing/2014/main" id="{29AB1628-8A26-4F72-9465-90B1D643167D}"/>
              </a:ext>
            </a:extLst>
          </p:cNvPr>
          <p:cNvGrpSpPr/>
          <p:nvPr/>
        </p:nvGrpSpPr>
        <p:grpSpPr>
          <a:xfrm rot="1779884">
            <a:off x="4445000" y="1416050"/>
            <a:ext cx="3302000" cy="4025900"/>
            <a:chOff x="723900" y="1968500"/>
            <a:chExt cx="3302000" cy="4025900"/>
          </a:xfrm>
        </p:grpSpPr>
        <p:grpSp>
          <p:nvGrpSpPr>
            <p:cNvPr id="10" name="ListBack">
              <a:extLst>
                <a:ext uri="{FF2B5EF4-FFF2-40B4-BE49-F238E27FC236}">
                  <a16:creationId xmlns:a16="http://schemas.microsoft.com/office/drawing/2014/main" id="{0215F228-BC1D-4797-98F4-01914C31250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51AEE1-6C17-4804-AC9F-D2DACB8670B0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44FE1D-8527-4CD3-817E-1EB73DB32986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C5E20-BC0B-4AD1-87F3-8D70AF589D4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AD240-5BA5-4ADA-9691-9E4AD923A672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9EBEE-93D6-41BE-809C-2E8A5A3E7C03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0486ED-DDEE-42F6-8A6E-377C1092160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FCF20-52B3-4A5C-B63A-4BF56C331FD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99417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ackground">
            <a:extLst>
              <a:ext uri="{FF2B5EF4-FFF2-40B4-BE49-F238E27FC236}">
                <a16:creationId xmlns:a16="http://schemas.microsoft.com/office/drawing/2014/main" id="{529616A0-C389-4B84-BF5A-151ED90F3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5" name="TargetOuter">
            <a:extLst>
              <a:ext uri="{FF2B5EF4-FFF2-40B4-BE49-F238E27FC236}">
                <a16:creationId xmlns:a16="http://schemas.microsoft.com/office/drawing/2014/main" id="{854F2223-083E-46FE-A72F-8401D76B4EB7}"/>
              </a:ext>
            </a:extLst>
          </p:cNvPr>
          <p:cNvGrpSpPr/>
          <p:nvPr/>
        </p:nvGrpSpPr>
        <p:grpSpPr>
          <a:xfrm>
            <a:off x="851523" y="645618"/>
            <a:ext cx="3600000" cy="3600000"/>
            <a:chOff x="4219800" y="1629000"/>
            <a:chExt cx="3600000" cy="360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0FBB5-60B2-489C-A702-C5C9BFCBB390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827FFF-8B83-4DB1-AA3D-92B667E28771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517A26-43F4-4C9C-B889-63858A27C33A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TargetInner">
            <a:extLst>
              <a:ext uri="{FF2B5EF4-FFF2-40B4-BE49-F238E27FC236}">
                <a16:creationId xmlns:a16="http://schemas.microsoft.com/office/drawing/2014/main" id="{3E9A058D-CB31-4BFF-9FBD-EA2FBB307BAE}"/>
              </a:ext>
            </a:extLst>
          </p:cNvPr>
          <p:cNvSpPr/>
          <p:nvPr/>
        </p:nvSpPr>
        <p:spPr>
          <a:xfrm>
            <a:off x="1931523" y="1725618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Blueprint">
            <a:extLst>
              <a:ext uri="{FF2B5EF4-FFF2-40B4-BE49-F238E27FC236}">
                <a16:creationId xmlns:a16="http://schemas.microsoft.com/office/drawing/2014/main" id="{979EC8ED-FD9F-4912-9AA4-227C2617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046" y="2547916"/>
            <a:ext cx="6096000" cy="43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9">
        <p15:prstTrans prst="peelOff"/>
      </p:transition>
    </mc:Choice>
    <mc:Fallback xmlns="">
      <p:transition spd="slow" advTm="1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8" name="ClapperBoard">
            <a:extLst>
              <a:ext uri="{FF2B5EF4-FFF2-40B4-BE49-F238E27FC236}">
                <a16:creationId xmlns:a16="http://schemas.microsoft.com/office/drawing/2014/main" id="{58AE89E7-EA6E-42A2-A761-8475B1578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683" t="6913" r="23683" b="8096"/>
          <a:stretch/>
        </p:blipFill>
        <p:spPr>
          <a:xfrm>
            <a:off x="4151928" y="1209519"/>
            <a:ext cx="3888144" cy="4438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633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9248" y="2776671"/>
            <a:ext cx="4577512" cy="4577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47B90-5293-43F4-A3F8-F969B485ED92}"/>
              </a:ext>
            </a:extLst>
          </p:cNvPr>
          <p:cNvSpPr/>
          <p:nvPr/>
        </p:nvSpPr>
        <p:spPr>
          <a:xfrm rot="8004624">
            <a:off x="3067036" y="3163373"/>
            <a:ext cx="1393527" cy="562014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Mouth">
            <a:extLst>
              <a:ext uri="{FF2B5EF4-FFF2-40B4-BE49-F238E27FC236}">
                <a16:creationId xmlns:a16="http://schemas.microsoft.com/office/drawing/2014/main" id="{2B5FF6DA-B329-450B-A684-3C6696F15E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0800000" flipV="1">
            <a:off x="1765799" y="5922065"/>
            <a:ext cx="936538" cy="313130"/>
          </a:xfrm>
          <a:prstGeom prst="rect">
            <a:avLst/>
          </a:prstGeom>
        </p:spPr>
      </p:pic>
      <p:pic>
        <p:nvPicPr>
          <p:cNvPr id="16" name="Blueprint">
            <a:extLst>
              <a:ext uri="{FF2B5EF4-FFF2-40B4-BE49-F238E27FC236}">
                <a16:creationId xmlns:a16="http://schemas.microsoft.com/office/drawing/2014/main" id="{A67CE1F3-BF36-45EB-AFF7-7CF629FF6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2965" y="-134091"/>
            <a:ext cx="4813300" cy="3403170"/>
          </a:xfrm>
          <a:prstGeom prst="rect">
            <a:avLst/>
          </a:prstGeom>
        </p:spPr>
      </p:pic>
      <p:pic>
        <p:nvPicPr>
          <p:cNvPr id="17" name="Face">
            <a:extLst>
              <a:ext uri="{FF2B5EF4-FFF2-40B4-BE49-F238E27FC236}">
                <a16:creationId xmlns:a16="http://schemas.microsoft.com/office/drawing/2014/main" id="{001B1137-3C62-4D3B-9C44-195AC4244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468" y="2761261"/>
            <a:ext cx="4577512" cy="4577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Mouth">
            <a:extLst>
              <a:ext uri="{FF2B5EF4-FFF2-40B4-BE49-F238E27FC236}">
                <a16:creationId xmlns:a16="http://schemas.microsoft.com/office/drawing/2014/main" id="{60319CE1-1883-4683-956F-7654DC514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flipV="1">
            <a:off x="10054648" y="5902904"/>
            <a:ext cx="936538" cy="31313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40AAC0-B135-465E-AE46-99F605EDC819}"/>
              </a:ext>
            </a:extLst>
          </p:cNvPr>
          <p:cNvSpPr/>
          <p:nvPr/>
        </p:nvSpPr>
        <p:spPr>
          <a:xfrm rot="13595376" flipH="1">
            <a:off x="8095673" y="3163373"/>
            <a:ext cx="1393527" cy="562014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2149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Chart">
            <a:extLst>
              <a:ext uri="{FF2B5EF4-FFF2-40B4-BE49-F238E27FC236}">
                <a16:creationId xmlns:a16="http://schemas.microsoft.com/office/drawing/2014/main" id="{08CD5583-3C98-4A2B-A8FB-3219DA509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343" y="1352893"/>
            <a:ext cx="6415314" cy="4535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89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ChartBoard">
            <a:extLst>
              <a:ext uri="{FF2B5EF4-FFF2-40B4-BE49-F238E27FC236}">
                <a16:creationId xmlns:a16="http://schemas.microsoft.com/office/drawing/2014/main" id="{659F05BD-237B-448F-9222-39846F133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507" t="3597" r="26357" b="3915"/>
          <a:stretch/>
        </p:blipFill>
        <p:spPr>
          <a:xfrm>
            <a:off x="3817256" y="246743"/>
            <a:ext cx="4572001" cy="6342744"/>
          </a:xfrm>
          <a:prstGeom prst="rect">
            <a:avLst/>
          </a:prstGeom>
        </p:spPr>
      </p:pic>
      <p:grpSp>
        <p:nvGrpSpPr>
          <p:cNvPr id="19" name="ComposedLen">
            <a:extLst>
              <a:ext uri="{FF2B5EF4-FFF2-40B4-BE49-F238E27FC236}">
                <a16:creationId xmlns:a16="http://schemas.microsoft.com/office/drawing/2014/main" id="{61FF76E6-3F49-4870-868F-97430E1358D8}"/>
              </a:ext>
            </a:extLst>
          </p:cNvPr>
          <p:cNvGrpSpPr/>
          <p:nvPr/>
        </p:nvGrpSpPr>
        <p:grpSpPr>
          <a:xfrm rot="3287732">
            <a:off x="-1032577" y="-1415213"/>
            <a:ext cx="9699665" cy="10643156"/>
            <a:chOff x="706167" y="-1025140"/>
            <a:chExt cx="9699665" cy="10643156"/>
          </a:xfrm>
        </p:grpSpPr>
        <p:grpSp>
          <p:nvGrpSpPr>
            <p:cNvPr id="21" name="Len">
              <a:extLst>
                <a:ext uri="{FF2B5EF4-FFF2-40B4-BE49-F238E27FC236}">
                  <a16:creationId xmlns:a16="http://schemas.microsoft.com/office/drawing/2014/main" id="{23EBCFC9-F095-4FF0-8F2C-108CA68126E7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5" name="Glass">
                <a:extLst>
                  <a:ext uri="{FF2B5EF4-FFF2-40B4-BE49-F238E27FC236}">
                    <a16:creationId xmlns:a16="http://schemas.microsoft.com/office/drawing/2014/main" id="{7ECCCAD9-6199-41E1-939D-EC09ADF4F569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6" name="Len">
                <a:extLst>
                  <a:ext uri="{FF2B5EF4-FFF2-40B4-BE49-F238E27FC236}">
                    <a16:creationId xmlns:a16="http://schemas.microsoft.com/office/drawing/2014/main" id="{F37D3850-333F-4F29-8DC9-1EC6CE1C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C24598FE-2B6F-4187-A612-BAD9514A1C10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3" name="Glass">
                <a:extLst>
                  <a:ext uri="{FF2B5EF4-FFF2-40B4-BE49-F238E27FC236}">
                    <a16:creationId xmlns:a16="http://schemas.microsoft.com/office/drawing/2014/main" id="{82FA9F42-DE8F-496E-B395-81153C03263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4" name="Len">
                <a:extLst>
                  <a:ext uri="{FF2B5EF4-FFF2-40B4-BE49-F238E27FC236}">
                    <a16:creationId xmlns:a16="http://schemas.microsoft.com/office/drawing/2014/main" id="{1A52A7B1-0233-40AB-A1DD-1E906959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183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Ribbon">
            <a:extLst>
              <a:ext uri="{FF2B5EF4-FFF2-40B4-BE49-F238E27FC236}">
                <a16:creationId xmlns:a16="http://schemas.microsoft.com/office/drawing/2014/main" id="{97766139-87DC-4862-BCD0-4A0772F6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584" t="35489" r="40545" b="21320"/>
          <a:stretch/>
        </p:blipFill>
        <p:spPr>
          <a:xfrm>
            <a:off x="4322645" y="820704"/>
            <a:ext cx="3394310" cy="52165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547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Face">
            <a:extLst>
              <a:ext uri="{FF2B5EF4-FFF2-40B4-BE49-F238E27FC236}">
                <a16:creationId xmlns:a16="http://schemas.microsoft.com/office/drawing/2014/main" id="{575FB616-F478-4CDB-BA70-4EA7165D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9242" y="1306326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Crown">
            <a:extLst>
              <a:ext uri="{FF2B5EF4-FFF2-40B4-BE49-F238E27FC236}">
                <a16:creationId xmlns:a16="http://schemas.microsoft.com/office/drawing/2014/main" id="{9E71267D-C202-4272-94B0-BEB4E168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6527" y="1088067"/>
            <a:ext cx="4086225" cy="30814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Mouth">
            <a:extLst>
              <a:ext uri="{FF2B5EF4-FFF2-40B4-BE49-F238E27FC236}">
                <a16:creationId xmlns:a16="http://schemas.microsoft.com/office/drawing/2014/main" id="{63756100-66E1-4545-8AD9-BC91C05BA5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792378" y="5458474"/>
            <a:ext cx="1312176" cy="438724"/>
          </a:xfrm>
          <a:prstGeom prst="rect">
            <a:avLst/>
          </a:prstGeom>
        </p:spPr>
      </p:pic>
      <p:pic>
        <p:nvPicPr>
          <p:cNvPr id="3" name="Confetti">
            <a:extLst>
              <a:ext uri="{FF2B5EF4-FFF2-40B4-BE49-F238E27FC236}">
                <a16:creationId xmlns:a16="http://schemas.microsoft.com/office/drawing/2014/main" id="{FFE93CEE-575E-4539-B40C-17848E388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234682" y="6358318"/>
            <a:ext cx="15982949" cy="113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2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ky">
            <a:extLst>
              <a:ext uri="{FF2B5EF4-FFF2-40B4-BE49-F238E27FC236}">
                <a16:creationId xmlns:a16="http://schemas.microsoft.com/office/drawing/2014/main" id="{E68C7253-3B09-4251-B127-9444D117E0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1" name="MountainRange">
            <a:extLst>
              <a:ext uri="{FF2B5EF4-FFF2-40B4-BE49-F238E27FC236}">
                <a16:creationId xmlns:a16="http://schemas.microsoft.com/office/drawing/2014/main" id="{C8EE9F71-FD35-4D21-BE08-08B8683DB107}"/>
              </a:ext>
            </a:extLst>
          </p:cNvPr>
          <p:cNvGrpSpPr/>
          <p:nvPr/>
        </p:nvGrpSpPr>
        <p:grpSpPr>
          <a:xfrm>
            <a:off x="-1714500" y="1130930"/>
            <a:ext cx="24117300" cy="8783483"/>
            <a:chOff x="217328" y="1640577"/>
            <a:chExt cx="14064261" cy="6893361"/>
          </a:xfrm>
        </p:grpSpPr>
        <p:sp>
          <p:nvSpPr>
            <p:cNvPr id="32" name="Mountain">
              <a:extLst>
                <a:ext uri="{FF2B5EF4-FFF2-40B4-BE49-F238E27FC236}">
                  <a16:creationId xmlns:a16="http://schemas.microsoft.com/office/drawing/2014/main" id="{A762C33F-46B1-443B-85B3-A96FEF4B20D0}"/>
                </a:ext>
              </a:extLst>
            </p:cNvPr>
            <p:cNvSpPr/>
            <p:nvPr/>
          </p:nvSpPr>
          <p:spPr>
            <a:xfrm rot="2712297">
              <a:off x="9379432" y="348816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Mountain">
              <a:extLst>
                <a:ext uri="{FF2B5EF4-FFF2-40B4-BE49-F238E27FC236}">
                  <a16:creationId xmlns:a16="http://schemas.microsoft.com/office/drawing/2014/main" id="{3453C325-F7B7-408F-BABC-A51D24F3DF34}"/>
                </a:ext>
              </a:extLst>
            </p:cNvPr>
            <p:cNvSpPr/>
            <p:nvPr/>
          </p:nvSpPr>
          <p:spPr>
            <a:xfrm rot="2712297">
              <a:off x="7506031" y="315859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Mountain">
              <a:extLst>
                <a:ext uri="{FF2B5EF4-FFF2-40B4-BE49-F238E27FC236}">
                  <a16:creationId xmlns:a16="http://schemas.microsoft.com/office/drawing/2014/main" id="{F19D64DD-8EDF-437A-A153-9B1E75F09AF7}"/>
                </a:ext>
              </a:extLst>
            </p:cNvPr>
            <p:cNvSpPr/>
            <p:nvPr/>
          </p:nvSpPr>
          <p:spPr>
            <a:xfrm rot="2712297">
              <a:off x="2775646" y="345511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Mountain">
              <a:extLst>
                <a:ext uri="{FF2B5EF4-FFF2-40B4-BE49-F238E27FC236}">
                  <a16:creationId xmlns:a16="http://schemas.microsoft.com/office/drawing/2014/main" id="{87AEDAE1-653C-4D6D-82F4-17D2966237F3}"/>
                </a:ext>
              </a:extLst>
            </p:cNvPr>
            <p:cNvSpPr/>
            <p:nvPr/>
          </p:nvSpPr>
          <p:spPr>
            <a:xfrm rot="2712297">
              <a:off x="4960778" y="286207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Mountain">
              <a:extLst>
                <a:ext uri="{FF2B5EF4-FFF2-40B4-BE49-F238E27FC236}">
                  <a16:creationId xmlns:a16="http://schemas.microsoft.com/office/drawing/2014/main" id="{87028876-2AB0-4907-9909-E946FC44EE30}"/>
                </a:ext>
              </a:extLst>
            </p:cNvPr>
            <p:cNvSpPr/>
            <p:nvPr/>
          </p:nvSpPr>
          <p:spPr>
            <a:xfrm rot="2712297">
              <a:off x="1107569" y="316115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Mountain">
              <a:extLst>
                <a:ext uri="{FF2B5EF4-FFF2-40B4-BE49-F238E27FC236}">
                  <a16:creationId xmlns:a16="http://schemas.microsoft.com/office/drawing/2014/main" id="{F7D73FE4-D4B5-4E36-99F6-A8FCCD7C30EA}"/>
                </a:ext>
              </a:extLst>
            </p:cNvPr>
            <p:cNvSpPr/>
            <p:nvPr/>
          </p:nvSpPr>
          <p:spPr>
            <a:xfrm rot="2712297">
              <a:off x="189585" y="3631781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Mountain">
              <a:extLst>
                <a:ext uri="{FF2B5EF4-FFF2-40B4-BE49-F238E27FC236}">
                  <a16:creationId xmlns:a16="http://schemas.microsoft.com/office/drawing/2014/main" id="{310F340D-8467-4F97-8015-1B0261F8E6A5}"/>
                </a:ext>
              </a:extLst>
            </p:cNvPr>
            <p:cNvSpPr/>
            <p:nvPr/>
          </p:nvSpPr>
          <p:spPr>
            <a:xfrm rot="2712297">
              <a:off x="-1004168" y="3337822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Arm">
            <a:extLst>
              <a:ext uri="{FF2B5EF4-FFF2-40B4-BE49-F238E27FC236}">
                <a16:creationId xmlns:a16="http://schemas.microsoft.com/office/drawing/2014/main" id="{1D719DEE-F71C-4BC4-AF21-C53DBA81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160" y="3492794"/>
            <a:ext cx="1080252" cy="718111"/>
          </a:xfrm>
          <a:prstGeom prst="rect">
            <a:avLst/>
          </a:prstGeom>
        </p:spPr>
      </p:pic>
      <p:pic>
        <p:nvPicPr>
          <p:cNvPr id="25" name="Arrow">
            <a:extLst>
              <a:ext uri="{FF2B5EF4-FFF2-40B4-BE49-F238E27FC236}">
                <a16:creationId xmlns:a16="http://schemas.microsoft.com/office/drawing/2014/main" id="{1F918D1A-E20C-4C14-913A-305365B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83433" y="1187225"/>
            <a:ext cx="9550573" cy="6752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ArrowRiders">
            <a:extLst>
              <a:ext uri="{FF2B5EF4-FFF2-40B4-BE49-F238E27FC236}">
                <a16:creationId xmlns:a16="http://schemas.microsoft.com/office/drawing/2014/main" id="{48B026C0-BEB1-4041-8208-7C59E83EB7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441" t="17553" r="42681" b="33502"/>
          <a:stretch/>
        </p:blipFill>
        <p:spPr>
          <a:xfrm>
            <a:off x="2412544" y="3042273"/>
            <a:ext cx="2801073" cy="3356659"/>
          </a:xfrm>
          <a:prstGeom prst="rect">
            <a:avLst/>
          </a:prstGeom>
        </p:spPr>
      </p:pic>
      <p:pic>
        <p:nvPicPr>
          <p:cNvPr id="10" name="EyeCoach">
            <a:extLst>
              <a:ext uri="{FF2B5EF4-FFF2-40B4-BE49-F238E27FC236}">
                <a16:creationId xmlns:a16="http://schemas.microsoft.com/office/drawing/2014/main" id="{345B7C46-E561-4FD0-B480-8DFFBC35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76" y="2833518"/>
            <a:ext cx="1259117" cy="1259117"/>
          </a:xfrm>
          <a:prstGeom prst="rect">
            <a:avLst/>
          </a:prstGeom>
        </p:spPr>
      </p:pic>
      <p:pic>
        <p:nvPicPr>
          <p:cNvPr id="11" name="EyeCoachee">
            <a:extLst>
              <a:ext uri="{FF2B5EF4-FFF2-40B4-BE49-F238E27FC236}">
                <a16:creationId xmlns:a16="http://schemas.microsoft.com/office/drawing/2014/main" id="{32ABF9B4-48ED-4BAC-818B-0197A26BA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301" y="3222292"/>
            <a:ext cx="1259117" cy="1259117"/>
          </a:xfrm>
          <a:prstGeom prst="rect">
            <a:avLst/>
          </a:prstGeom>
        </p:spPr>
      </p:pic>
      <p:sp>
        <p:nvSpPr>
          <p:cNvPr id="12" name="Mouth">
            <a:extLst>
              <a:ext uri="{FF2B5EF4-FFF2-40B4-BE49-F238E27FC236}">
                <a16:creationId xmlns:a16="http://schemas.microsoft.com/office/drawing/2014/main" id="{35D51A91-4ACD-4DEE-AB91-262C6B66BA59}"/>
              </a:ext>
            </a:extLst>
          </p:cNvPr>
          <p:cNvSpPr/>
          <p:nvPr/>
        </p:nvSpPr>
        <p:spPr>
          <a:xfrm>
            <a:off x="3041591" y="4073498"/>
            <a:ext cx="111819" cy="118666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B92A7367-2AF1-4B0A-B37C-B58600B3F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flipV="1">
            <a:off x="4390729" y="3706912"/>
            <a:ext cx="253891" cy="84888"/>
          </a:xfrm>
          <a:prstGeom prst="rect">
            <a:avLst/>
          </a:prstGeom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18686578-44AE-47B2-8E0C-0DF5E19E207B}"/>
              </a:ext>
            </a:extLst>
          </p:cNvPr>
          <p:cNvGrpSpPr/>
          <p:nvPr/>
        </p:nvGrpSpPr>
        <p:grpSpPr>
          <a:xfrm>
            <a:off x="2793359" y="3704489"/>
            <a:ext cx="501187" cy="112379"/>
            <a:chOff x="4940300" y="3249350"/>
            <a:chExt cx="2501726" cy="3828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BF1FA0-4812-4A2A-AB35-3C1333EB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3DCBD85E-1642-44BF-908B-63E884FFE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20" name="eyebrow">
            <a:extLst>
              <a:ext uri="{FF2B5EF4-FFF2-40B4-BE49-F238E27FC236}">
                <a16:creationId xmlns:a16="http://schemas.microsoft.com/office/drawing/2014/main" id="{0BEC05ED-F28D-4677-883B-495B606BE193}"/>
              </a:ext>
            </a:extLst>
          </p:cNvPr>
          <p:cNvGrpSpPr/>
          <p:nvPr/>
        </p:nvGrpSpPr>
        <p:grpSpPr>
          <a:xfrm>
            <a:off x="4241259" y="3324526"/>
            <a:ext cx="501187" cy="112379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F19125-781F-47E1-9A8A-0FCD274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2B07C9BF-0659-426F-90C2-839E8804A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34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0299 -0.00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07407E-6 L -0.00026 -0.01064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3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6" name="Sofa">
            <a:extLst>
              <a:ext uri="{FF2B5EF4-FFF2-40B4-BE49-F238E27FC236}">
                <a16:creationId xmlns:a16="http://schemas.microsoft.com/office/drawing/2014/main" id="{22BE699B-8CD7-44A5-B179-4B94BD153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9557" y="361026"/>
            <a:ext cx="9163406" cy="6478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ky">
            <a:extLst>
              <a:ext uri="{FF2B5EF4-FFF2-40B4-BE49-F238E27FC236}">
                <a16:creationId xmlns:a16="http://schemas.microsoft.com/office/drawing/2014/main" id="{E68C7253-3B09-4251-B127-9444D117E0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1" name="MountainRange">
            <a:extLst>
              <a:ext uri="{FF2B5EF4-FFF2-40B4-BE49-F238E27FC236}">
                <a16:creationId xmlns:a16="http://schemas.microsoft.com/office/drawing/2014/main" id="{C8EE9F71-FD35-4D21-BE08-08B8683DB107}"/>
              </a:ext>
            </a:extLst>
          </p:cNvPr>
          <p:cNvGrpSpPr/>
          <p:nvPr/>
        </p:nvGrpSpPr>
        <p:grpSpPr>
          <a:xfrm>
            <a:off x="-1714500" y="1130930"/>
            <a:ext cx="24117300" cy="8783483"/>
            <a:chOff x="217328" y="1640577"/>
            <a:chExt cx="14064261" cy="6893361"/>
          </a:xfrm>
        </p:grpSpPr>
        <p:sp>
          <p:nvSpPr>
            <p:cNvPr id="32" name="Mountain">
              <a:extLst>
                <a:ext uri="{FF2B5EF4-FFF2-40B4-BE49-F238E27FC236}">
                  <a16:creationId xmlns:a16="http://schemas.microsoft.com/office/drawing/2014/main" id="{A762C33F-46B1-443B-85B3-A96FEF4B20D0}"/>
                </a:ext>
              </a:extLst>
            </p:cNvPr>
            <p:cNvSpPr/>
            <p:nvPr/>
          </p:nvSpPr>
          <p:spPr>
            <a:xfrm rot="2712297">
              <a:off x="9379432" y="348816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Mountain">
              <a:extLst>
                <a:ext uri="{FF2B5EF4-FFF2-40B4-BE49-F238E27FC236}">
                  <a16:creationId xmlns:a16="http://schemas.microsoft.com/office/drawing/2014/main" id="{3453C325-F7B7-408F-BABC-A51D24F3DF34}"/>
                </a:ext>
              </a:extLst>
            </p:cNvPr>
            <p:cNvSpPr/>
            <p:nvPr/>
          </p:nvSpPr>
          <p:spPr>
            <a:xfrm rot="2712297">
              <a:off x="7506031" y="315859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Mountain">
              <a:extLst>
                <a:ext uri="{FF2B5EF4-FFF2-40B4-BE49-F238E27FC236}">
                  <a16:creationId xmlns:a16="http://schemas.microsoft.com/office/drawing/2014/main" id="{F19D64DD-8EDF-437A-A153-9B1E75F09AF7}"/>
                </a:ext>
              </a:extLst>
            </p:cNvPr>
            <p:cNvSpPr/>
            <p:nvPr/>
          </p:nvSpPr>
          <p:spPr>
            <a:xfrm rot="2712297">
              <a:off x="2775646" y="345511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Mountain">
              <a:extLst>
                <a:ext uri="{FF2B5EF4-FFF2-40B4-BE49-F238E27FC236}">
                  <a16:creationId xmlns:a16="http://schemas.microsoft.com/office/drawing/2014/main" id="{87AEDAE1-653C-4D6D-82F4-17D2966237F3}"/>
                </a:ext>
              </a:extLst>
            </p:cNvPr>
            <p:cNvSpPr/>
            <p:nvPr/>
          </p:nvSpPr>
          <p:spPr>
            <a:xfrm rot="2712297">
              <a:off x="4960778" y="286207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Mountain">
              <a:extLst>
                <a:ext uri="{FF2B5EF4-FFF2-40B4-BE49-F238E27FC236}">
                  <a16:creationId xmlns:a16="http://schemas.microsoft.com/office/drawing/2014/main" id="{87028876-2AB0-4907-9909-E946FC44EE30}"/>
                </a:ext>
              </a:extLst>
            </p:cNvPr>
            <p:cNvSpPr/>
            <p:nvPr/>
          </p:nvSpPr>
          <p:spPr>
            <a:xfrm rot="2712297">
              <a:off x="1107569" y="316115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Mountain">
              <a:extLst>
                <a:ext uri="{FF2B5EF4-FFF2-40B4-BE49-F238E27FC236}">
                  <a16:creationId xmlns:a16="http://schemas.microsoft.com/office/drawing/2014/main" id="{F7D73FE4-D4B5-4E36-99F6-A8FCCD7C30EA}"/>
                </a:ext>
              </a:extLst>
            </p:cNvPr>
            <p:cNvSpPr/>
            <p:nvPr/>
          </p:nvSpPr>
          <p:spPr>
            <a:xfrm rot="2712297">
              <a:off x="189585" y="3631781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Mountain">
              <a:extLst>
                <a:ext uri="{FF2B5EF4-FFF2-40B4-BE49-F238E27FC236}">
                  <a16:creationId xmlns:a16="http://schemas.microsoft.com/office/drawing/2014/main" id="{310F340D-8467-4F97-8015-1B0261F8E6A5}"/>
                </a:ext>
              </a:extLst>
            </p:cNvPr>
            <p:cNvSpPr/>
            <p:nvPr/>
          </p:nvSpPr>
          <p:spPr>
            <a:xfrm rot="2712297">
              <a:off x="-1004168" y="3337822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Arm">
            <a:extLst>
              <a:ext uri="{FF2B5EF4-FFF2-40B4-BE49-F238E27FC236}">
                <a16:creationId xmlns:a16="http://schemas.microsoft.com/office/drawing/2014/main" id="{1D719DEE-F71C-4BC4-AF21-C53DBA81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160" y="3492794"/>
            <a:ext cx="1080252" cy="718111"/>
          </a:xfrm>
          <a:prstGeom prst="rect">
            <a:avLst/>
          </a:prstGeom>
        </p:spPr>
      </p:pic>
      <p:pic>
        <p:nvPicPr>
          <p:cNvPr id="25" name="Arrow">
            <a:extLst>
              <a:ext uri="{FF2B5EF4-FFF2-40B4-BE49-F238E27FC236}">
                <a16:creationId xmlns:a16="http://schemas.microsoft.com/office/drawing/2014/main" id="{1F918D1A-E20C-4C14-913A-305365B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83433" y="1187225"/>
            <a:ext cx="9550573" cy="6752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ArrowRiders">
            <a:extLst>
              <a:ext uri="{FF2B5EF4-FFF2-40B4-BE49-F238E27FC236}">
                <a16:creationId xmlns:a16="http://schemas.microsoft.com/office/drawing/2014/main" id="{48B026C0-BEB1-4041-8208-7C59E83EB7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441" t="17553" r="42681" b="33502"/>
          <a:stretch/>
        </p:blipFill>
        <p:spPr>
          <a:xfrm>
            <a:off x="2412544" y="3042273"/>
            <a:ext cx="2801073" cy="3356659"/>
          </a:xfrm>
          <a:prstGeom prst="rect">
            <a:avLst/>
          </a:prstGeom>
        </p:spPr>
      </p:pic>
      <p:pic>
        <p:nvPicPr>
          <p:cNvPr id="10" name="EyeCoach">
            <a:extLst>
              <a:ext uri="{FF2B5EF4-FFF2-40B4-BE49-F238E27FC236}">
                <a16:creationId xmlns:a16="http://schemas.microsoft.com/office/drawing/2014/main" id="{345B7C46-E561-4FD0-B480-8DFFBC35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76" y="2833518"/>
            <a:ext cx="1259117" cy="1259117"/>
          </a:xfrm>
          <a:prstGeom prst="rect">
            <a:avLst/>
          </a:prstGeom>
        </p:spPr>
      </p:pic>
      <p:pic>
        <p:nvPicPr>
          <p:cNvPr id="11" name="EyeCoachee">
            <a:extLst>
              <a:ext uri="{FF2B5EF4-FFF2-40B4-BE49-F238E27FC236}">
                <a16:creationId xmlns:a16="http://schemas.microsoft.com/office/drawing/2014/main" id="{32ABF9B4-48ED-4BAC-818B-0197A26BA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301" y="3222292"/>
            <a:ext cx="1259117" cy="1259117"/>
          </a:xfrm>
          <a:prstGeom prst="rect">
            <a:avLst/>
          </a:prstGeom>
        </p:spPr>
      </p:pic>
      <p:sp>
        <p:nvSpPr>
          <p:cNvPr id="12" name="Mouth">
            <a:extLst>
              <a:ext uri="{FF2B5EF4-FFF2-40B4-BE49-F238E27FC236}">
                <a16:creationId xmlns:a16="http://schemas.microsoft.com/office/drawing/2014/main" id="{35D51A91-4ACD-4DEE-AB91-262C6B66BA59}"/>
              </a:ext>
            </a:extLst>
          </p:cNvPr>
          <p:cNvSpPr/>
          <p:nvPr/>
        </p:nvSpPr>
        <p:spPr>
          <a:xfrm>
            <a:off x="3041591" y="4073498"/>
            <a:ext cx="111819" cy="118666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B92A7367-2AF1-4B0A-B37C-B58600B3F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flipV="1">
            <a:off x="4390729" y="3706912"/>
            <a:ext cx="253891" cy="84888"/>
          </a:xfrm>
          <a:prstGeom prst="rect">
            <a:avLst/>
          </a:prstGeom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18686578-44AE-47B2-8E0C-0DF5E19E207B}"/>
              </a:ext>
            </a:extLst>
          </p:cNvPr>
          <p:cNvGrpSpPr/>
          <p:nvPr/>
        </p:nvGrpSpPr>
        <p:grpSpPr>
          <a:xfrm>
            <a:off x="2793359" y="3704489"/>
            <a:ext cx="501187" cy="112379"/>
            <a:chOff x="4940300" y="3249350"/>
            <a:chExt cx="2501726" cy="3828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BF1FA0-4812-4A2A-AB35-3C1333EB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3DCBD85E-1642-44BF-908B-63E884FFE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20" name="eyebrow">
            <a:extLst>
              <a:ext uri="{FF2B5EF4-FFF2-40B4-BE49-F238E27FC236}">
                <a16:creationId xmlns:a16="http://schemas.microsoft.com/office/drawing/2014/main" id="{0BEC05ED-F28D-4677-883B-495B606BE193}"/>
              </a:ext>
            </a:extLst>
          </p:cNvPr>
          <p:cNvGrpSpPr/>
          <p:nvPr/>
        </p:nvGrpSpPr>
        <p:grpSpPr>
          <a:xfrm>
            <a:off x="4241259" y="3324526"/>
            <a:ext cx="501187" cy="112379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F19125-781F-47E1-9A8A-0FCD274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2B07C9BF-0659-426F-90C2-839E8804A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591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0299 -0.00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07407E-6 L -0.00026 -0.01064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69763" y="1406417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Mouth">
            <a:extLst>
              <a:ext uri="{FF2B5EF4-FFF2-40B4-BE49-F238E27FC236}">
                <a16:creationId xmlns:a16="http://schemas.microsoft.com/office/drawing/2014/main" id="{D558060B-D77E-47EE-8C82-37184877A03A}"/>
              </a:ext>
            </a:extLst>
          </p:cNvPr>
          <p:cNvSpPr/>
          <p:nvPr/>
        </p:nvSpPr>
        <p:spPr>
          <a:xfrm>
            <a:off x="694776" y="510022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-79837" y="3542863"/>
            <a:ext cx="2501726" cy="382850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1" name="Crown">
            <a:extLst>
              <a:ext uri="{FF2B5EF4-FFF2-40B4-BE49-F238E27FC236}">
                <a16:creationId xmlns:a16="http://schemas.microsoft.com/office/drawing/2014/main" id="{B350B2AD-D29C-432C-8573-F4AE1539F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911" y="256904"/>
            <a:ext cx="3272556" cy="2313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TargetOuter">
            <a:extLst>
              <a:ext uri="{FF2B5EF4-FFF2-40B4-BE49-F238E27FC236}">
                <a16:creationId xmlns:a16="http://schemas.microsoft.com/office/drawing/2014/main" id="{77628B7E-2D92-4332-868A-4731FFACCE10}"/>
              </a:ext>
            </a:extLst>
          </p:cNvPr>
          <p:cNvGrpSpPr/>
          <p:nvPr/>
        </p:nvGrpSpPr>
        <p:grpSpPr>
          <a:xfrm>
            <a:off x="3685269" y="506417"/>
            <a:ext cx="1800000" cy="1800000"/>
            <a:chOff x="4219800" y="1629000"/>
            <a:chExt cx="3600000" cy="360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8AF002A-2B23-4053-9CAE-E66335DA6343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C730E5-D127-4340-BF15-882D0EDE40D9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B1524A-8B7A-4E3B-A5CF-AF967525D264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8" name="TargetInner">
            <a:extLst>
              <a:ext uri="{FF2B5EF4-FFF2-40B4-BE49-F238E27FC236}">
                <a16:creationId xmlns:a16="http://schemas.microsoft.com/office/drawing/2014/main" id="{0735D080-F74A-4599-A0FD-C98FB90706BC}"/>
              </a:ext>
            </a:extLst>
          </p:cNvPr>
          <p:cNvSpPr/>
          <p:nvPr/>
        </p:nvSpPr>
        <p:spPr>
          <a:xfrm>
            <a:off x="4225269" y="1046417"/>
            <a:ext cx="720000" cy="72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Knowledge">
            <a:extLst>
              <a:ext uri="{FF2B5EF4-FFF2-40B4-BE49-F238E27FC236}">
                <a16:creationId xmlns:a16="http://schemas.microsoft.com/office/drawing/2014/main" id="{A2C79757-72FE-499B-80AA-70298257E3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0214" t="41189" r="30558" b="23920"/>
          <a:stretch/>
        </p:blipFill>
        <p:spPr>
          <a:xfrm>
            <a:off x="128164" y="268506"/>
            <a:ext cx="3339055" cy="2099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roblem">
            <a:extLst>
              <a:ext uri="{FF2B5EF4-FFF2-40B4-BE49-F238E27FC236}">
                <a16:creationId xmlns:a16="http://schemas.microsoft.com/office/drawing/2014/main" id="{CB6B8888-81BF-4F0D-8D89-35F213362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8410" y="326356"/>
            <a:ext cx="3076098" cy="2174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6" name="LimitThought">
            <a:extLst>
              <a:ext uri="{FF2B5EF4-FFF2-40B4-BE49-F238E27FC236}">
                <a16:creationId xmlns:a16="http://schemas.microsoft.com/office/drawing/2014/main" id="{E64E9850-33E6-4CB6-90C1-7E96CAF70247}"/>
              </a:ext>
            </a:extLst>
          </p:cNvPr>
          <p:cNvGrpSpPr/>
          <p:nvPr/>
        </p:nvGrpSpPr>
        <p:grpSpPr>
          <a:xfrm>
            <a:off x="3254044" y="3372656"/>
            <a:ext cx="2328182" cy="2603558"/>
            <a:chOff x="3402747" y="2806417"/>
            <a:chExt cx="2328182" cy="2603558"/>
          </a:xfrm>
        </p:grpSpPr>
        <p:pic>
          <p:nvPicPr>
            <p:cNvPr id="39" name="Brain">
              <a:extLst>
                <a:ext uri="{FF2B5EF4-FFF2-40B4-BE49-F238E27FC236}">
                  <a16:creationId xmlns:a16="http://schemas.microsoft.com/office/drawing/2014/main" id="{AD02D863-D447-44A0-89C6-32303BDE8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282" t="24143" r="33667" b="23582"/>
            <a:stretch/>
          </p:blipFill>
          <p:spPr>
            <a:xfrm>
              <a:off x="3402747" y="2806417"/>
              <a:ext cx="2328182" cy="260355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Block">
              <a:extLst>
                <a:ext uri="{FF2B5EF4-FFF2-40B4-BE49-F238E27FC236}">
                  <a16:creationId xmlns:a16="http://schemas.microsoft.com/office/drawing/2014/main" id="{ACA6E9A6-DBBE-46A2-A958-AAF5AA53F219}"/>
                </a:ext>
              </a:extLst>
            </p:cNvPr>
            <p:cNvSpPr/>
            <p:nvPr/>
          </p:nvSpPr>
          <p:spPr>
            <a:xfrm>
              <a:off x="3862396" y="3428678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Speedometer">
            <a:extLst>
              <a:ext uri="{FF2B5EF4-FFF2-40B4-BE49-F238E27FC236}">
                <a16:creationId xmlns:a16="http://schemas.microsoft.com/office/drawing/2014/main" id="{856827C7-C0BE-42B7-898C-207FF22BD2FC}"/>
              </a:ext>
            </a:extLst>
          </p:cNvPr>
          <p:cNvGrpSpPr/>
          <p:nvPr/>
        </p:nvGrpSpPr>
        <p:grpSpPr>
          <a:xfrm>
            <a:off x="5582226" y="3357545"/>
            <a:ext cx="3769927" cy="2665469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79666E4-0A66-4B14-BF60-B23DE12B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7A525B9-364C-480A-9A2B-078975439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43985" t="22975" r="45895" b="43850"/>
            <a:stretch/>
          </p:blipFill>
          <p:spPr>
            <a:xfrm rot="2112470">
              <a:off x="7466738" y="3659686"/>
              <a:ext cx="274875" cy="637133"/>
            </a:xfrm>
            <a:prstGeom prst="rect">
              <a:avLst/>
            </a:prstGeom>
          </p:spPr>
        </p:pic>
      </p:grp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91C4949B-98D3-4091-8CC3-19BC6C8DACFE}"/>
              </a:ext>
            </a:extLst>
          </p:cNvPr>
          <p:cNvSpPr/>
          <p:nvPr/>
        </p:nvSpPr>
        <p:spPr>
          <a:xfrm>
            <a:off x="9622778" y="3854181"/>
            <a:ext cx="2110579" cy="1672198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420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0144 -0.02569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3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8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ky">
            <a:extLst>
              <a:ext uri="{FF2B5EF4-FFF2-40B4-BE49-F238E27FC236}">
                <a16:creationId xmlns:a16="http://schemas.microsoft.com/office/drawing/2014/main" id="{CFF4F66E-C55B-46D7-849D-183B7124C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9" name="PortugalMap">
            <a:extLst>
              <a:ext uri="{FF2B5EF4-FFF2-40B4-BE49-F238E27FC236}">
                <a16:creationId xmlns:a16="http://schemas.microsoft.com/office/drawing/2014/main" id="{9889DAB8-2958-4F51-B4BA-D41F1A94D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73" r="35349"/>
          <a:stretch/>
        </p:blipFill>
        <p:spPr>
          <a:xfrm>
            <a:off x="0" y="-2762250"/>
            <a:ext cx="20497800" cy="14211300"/>
          </a:xfrm>
          <a:prstGeom prst="rect">
            <a:avLst/>
          </a:prstGeom>
        </p:spPr>
      </p:pic>
      <p:pic>
        <p:nvPicPr>
          <p:cNvPr id="5" name="Route">
            <a:extLst>
              <a:ext uri="{FF2B5EF4-FFF2-40B4-BE49-F238E27FC236}">
                <a16:creationId xmlns:a16="http://schemas.microsoft.com/office/drawing/2014/main" id="{E909D537-1EE8-42E7-872E-C0B438469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0573" y="101035"/>
            <a:ext cx="8771427" cy="6201703"/>
          </a:xfrm>
          <a:prstGeom prst="rect">
            <a:avLst/>
          </a:prstGeom>
        </p:spPr>
      </p:pic>
      <p:pic>
        <p:nvPicPr>
          <p:cNvPr id="10" name="Sixth">
            <a:extLst>
              <a:ext uri="{FF2B5EF4-FFF2-40B4-BE49-F238E27FC236}">
                <a16:creationId xmlns:a16="http://schemas.microsoft.com/office/drawing/2014/main" id="{6E0437DE-E233-4CAC-8E51-91A087C4BD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11263894" y="789560"/>
            <a:ext cx="245229" cy="360000"/>
          </a:xfrm>
          <a:prstGeom prst="rect">
            <a:avLst/>
          </a:prstGeom>
        </p:spPr>
      </p:pic>
      <p:pic>
        <p:nvPicPr>
          <p:cNvPr id="11" name="First">
            <a:extLst>
              <a:ext uri="{FF2B5EF4-FFF2-40B4-BE49-F238E27FC236}">
                <a16:creationId xmlns:a16="http://schemas.microsoft.com/office/drawing/2014/main" id="{EC48BDD2-FB2E-43A5-ABE8-FD32CC4E88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4130527" y="5035900"/>
            <a:ext cx="245229" cy="360000"/>
          </a:xfrm>
          <a:prstGeom prst="rect">
            <a:avLst/>
          </a:prstGeom>
        </p:spPr>
      </p:pic>
      <p:pic>
        <p:nvPicPr>
          <p:cNvPr id="12" name="Second">
            <a:extLst>
              <a:ext uri="{FF2B5EF4-FFF2-40B4-BE49-F238E27FC236}">
                <a16:creationId xmlns:a16="http://schemas.microsoft.com/office/drawing/2014/main" id="{AFDBF7A9-867B-405D-A63D-70CF7A0A1E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6944496" y="5089700"/>
            <a:ext cx="245229" cy="360000"/>
          </a:xfrm>
          <a:prstGeom prst="rect">
            <a:avLst/>
          </a:prstGeom>
        </p:spPr>
      </p:pic>
      <p:pic>
        <p:nvPicPr>
          <p:cNvPr id="13" name="Third">
            <a:extLst>
              <a:ext uri="{FF2B5EF4-FFF2-40B4-BE49-F238E27FC236}">
                <a16:creationId xmlns:a16="http://schemas.microsoft.com/office/drawing/2014/main" id="{43BDC39F-A50C-43D5-8E68-458C5D8237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6177595" y="2502521"/>
            <a:ext cx="245229" cy="360000"/>
          </a:xfrm>
          <a:prstGeom prst="rect">
            <a:avLst/>
          </a:prstGeom>
        </p:spPr>
      </p:pic>
      <p:pic>
        <p:nvPicPr>
          <p:cNvPr id="14" name="Fourth">
            <a:extLst>
              <a:ext uri="{FF2B5EF4-FFF2-40B4-BE49-F238E27FC236}">
                <a16:creationId xmlns:a16="http://schemas.microsoft.com/office/drawing/2014/main" id="{F7B55EF8-3A9F-4040-A53E-DBC31CFEF7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10657536" y="2578941"/>
            <a:ext cx="245229" cy="360000"/>
          </a:xfrm>
          <a:prstGeom prst="rect">
            <a:avLst/>
          </a:prstGeom>
        </p:spPr>
      </p:pic>
      <p:pic>
        <p:nvPicPr>
          <p:cNvPr id="15" name="Fifth">
            <a:extLst>
              <a:ext uri="{FF2B5EF4-FFF2-40B4-BE49-F238E27FC236}">
                <a16:creationId xmlns:a16="http://schemas.microsoft.com/office/drawing/2014/main" id="{64841187-ACDD-4B20-BEC2-DCA856C6C6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8481510" y="901297"/>
            <a:ext cx="245229" cy="360000"/>
          </a:xfrm>
          <a:prstGeom prst="rect">
            <a:avLst/>
          </a:prstGeom>
        </p:spPr>
      </p:pic>
      <p:pic>
        <p:nvPicPr>
          <p:cNvPr id="23" name="Deal">
            <a:extLst>
              <a:ext uri="{FF2B5EF4-FFF2-40B4-BE49-F238E27FC236}">
                <a16:creationId xmlns:a16="http://schemas.microsoft.com/office/drawing/2014/main" id="{98F6B3B2-A7C6-42A6-BC45-7B8BD5DCA5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1751" b="21197"/>
          <a:stretch/>
        </p:blipFill>
        <p:spPr>
          <a:xfrm>
            <a:off x="3339452" y="4514175"/>
            <a:ext cx="876434" cy="500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Len">
            <a:extLst>
              <a:ext uri="{FF2B5EF4-FFF2-40B4-BE49-F238E27FC236}">
                <a16:creationId xmlns:a16="http://schemas.microsoft.com/office/drawing/2014/main" id="{F752E11A-39C2-4CAB-92FC-A435B9D47E96}"/>
              </a:ext>
            </a:extLst>
          </p:cNvPr>
          <p:cNvGrpSpPr/>
          <p:nvPr/>
        </p:nvGrpSpPr>
        <p:grpSpPr>
          <a:xfrm rot="3287732">
            <a:off x="6682245" y="5302191"/>
            <a:ext cx="1201391" cy="865993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Glass">
              <a:extLst>
                <a:ext uri="{FF2B5EF4-FFF2-40B4-BE49-F238E27FC236}">
                  <a16:creationId xmlns:a16="http://schemas.microsoft.com/office/drawing/2014/main" id="{F6D21D3A-9DD6-4299-B3A1-C442E7F08B6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0" name="Len">
              <a:extLst>
                <a:ext uri="{FF2B5EF4-FFF2-40B4-BE49-F238E27FC236}">
                  <a16:creationId xmlns:a16="http://schemas.microsoft.com/office/drawing/2014/main" id="{43044A40-37B1-4C43-91DB-ED6CFEFE3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C1EED448-D4F8-46AB-BF03-5E2F76EBB807}"/>
              </a:ext>
            </a:extLst>
          </p:cNvPr>
          <p:cNvGrpSpPr/>
          <p:nvPr/>
        </p:nvGrpSpPr>
        <p:grpSpPr>
          <a:xfrm rot="2819668">
            <a:off x="5763327" y="2144785"/>
            <a:ext cx="386420" cy="562241"/>
            <a:chOff x="723900" y="1968500"/>
            <a:chExt cx="3302000" cy="4025900"/>
          </a:xfrm>
        </p:grpSpPr>
        <p:grpSp>
          <p:nvGrpSpPr>
            <p:cNvPr id="32" name="ListBack">
              <a:extLst>
                <a:ext uri="{FF2B5EF4-FFF2-40B4-BE49-F238E27FC236}">
                  <a16:creationId xmlns:a16="http://schemas.microsoft.com/office/drawing/2014/main" id="{CA4A9A65-527F-4B1C-BE8B-8088D3516FB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0A5B840-5CDB-4456-A573-84C53DB3B9B9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7449C88-CCB6-4270-BFD7-E5A37047691B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956F3F-E293-4652-812F-F98374FF50BE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6633E6-2E67-45CB-9505-80005893D044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B0DBA6-6D73-4343-B444-7FB6AA4E69F0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AB2BA9-F499-4A68-89D7-191FCAE4A45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DD7236-7A3A-41D6-AD2C-8FDEF9DC6EB0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41" name="ClapperBoard">
            <a:extLst>
              <a:ext uri="{FF2B5EF4-FFF2-40B4-BE49-F238E27FC236}">
                <a16:creationId xmlns:a16="http://schemas.microsoft.com/office/drawing/2014/main" id="{D3A5B1C0-EEE2-4208-899F-4A3FD74B4B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683" t="6913" r="23683" b="8096"/>
          <a:stretch/>
        </p:blipFill>
        <p:spPr>
          <a:xfrm>
            <a:off x="10983886" y="2518912"/>
            <a:ext cx="630271" cy="7195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Chart">
            <a:extLst>
              <a:ext uri="{FF2B5EF4-FFF2-40B4-BE49-F238E27FC236}">
                <a16:creationId xmlns:a16="http://schemas.microsoft.com/office/drawing/2014/main" id="{02C84759-F1FD-434A-997C-D6DF853F8C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6071" y="589245"/>
            <a:ext cx="950522" cy="6720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Ribbon">
            <a:extLst>
              <a:ext uri="{FF2B5EF4-FFF2-40B4-BE49-F238E27FC236}">
                <a16:creationId xmlns:a16="http://schemas.microsoft.com/office/drawing/2014/main" id="{6EBCB491-08A8-4E9B-84FE-60ED9F889ED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9584" t="35489" r="40545" b="21320"/>
          <a:stretch/>
        </p:blipFill>
        <p:spPr>
          <a:xfrm>
            <a:off x="11364040" y="409650"/>
            <a:ext cx="874049" cy="13432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689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Deal">
            <a:extLst>
              <a:ext uri="{FF2B5EF4-FFF2-40B4-BE49-F238E27FC236}">
                <a16:creationId xmlns:a16="http://schemas.microsoft.com/office/drawing/2014/main" id="{F6CC7F63-10F0-4A09-B6A2-A48CFACB4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51" b="21197"/>
          <a:stretch/>
        </p:blipFill>
        <p:spPr>
          <a:xfrm>
            <a:off x="3048348" y="1841500"/>
            <a:ext cx="6095304" cy="34774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15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344" y="3212800"/>
            <a:ext cx="3645200" cy="3645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5181984" y="2493888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6349623" y="2676718"/>
            <a:ext cx="4249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2035942" flipV="1">
            <a:off x="4515747" y="5615961"/>
            <a:ext cx="872393" cy="291683"/>
          </a:xfrm>
          <a:prstGeom prst="rect">
            <a:avLst/>
          </a:prstGeom>
        </p:spPr>
      </p:pic>
      <p:sp>
        <p:nvSpPr>
          <p:cNvPr id="9" name="Attributes">
            <a:extLst>
              <a:ext uri="{FF2B5EF4-FFF2-40B4-BE49-F238E27FC236}">
                <a16:creationId xmlns:a16="http://schemas.microsoft.com/office/drawing/2014/main" id="{6C6155D4-720D-4B3F-B747-63EC3978AB63}"/>
              </a:ext>
            </a:extLst>
          </p:cNvPr>
          <p:cNvSpPr/>
          <p:nvPr/>
        </p:nvSpPr>
        <p:spPr>
          <a:xfrm>
            <a:off x="438396" y="4203448"/>
            <a:ext cx="2121623" cy="2150445"/>
          </a:xfrm>
          <a:prstGeom prst="mathPlus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4" name="Books">
            <a:extLst>
              <a:ext uri="{FF2B5EF4-FFF2-40B4-BE49-F238E27FC236}">
                <a16:creationId xmlns:a16="http://schemas.microsoft.com/office/drawing/2014/main" id="{4CBDD20F-6334-4135-BCD5-8118947646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657" t="15062" r="29872"/>
          <a:stretch/>
        </p:blipFill>
        <p:spPr>
          <a:xfrm>
            <a:off x="9285194" y="497237"/>
            <a:ext cx="2515356" cy="2449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ClockOuter">
            <a:extLst>
              <a:ext uri="{FF2B5EF4-FFF2-40B4-BE49-F238E27FC236}">
                <a16:creationId xmlns:a16="http://schemas.microsoft.com/office/drawing/2014/main" id="{05DBA3D2-2EB8-46C9-B514-826BA60D3DD8}"/>
              </a:ext>
            </a:extLst>
          </p:cNvPr>
          <p:cNvGrpSpPr/>
          <p:nvPr/>
        </p:nvGrpSpPr>
        <p:grpSpPr>
          <a:xfrm>
            <a:off x="9573873" y="4178458"/>
            <a:ext cx="1858100" cy="1782218"/>
            <a:chOff x="4219800" y="1629000"/>
            <a:chExt cx="3600000" cy="360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7867F6-876E-4EC6-AA3B-D098B21EAAA0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0EA53E-24A2-4B78-A3D1-89CF7C92BB9B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8" name="Hands">
            <a:extLst>
              <a:ext uri="{FF2B5EF4-FFF2-40B4-BE49-F238E27FC236}">
                <a16:creationId xmlns:a16="http://schemas.microsoft.com/office/drawing/2014/main" id="{C0689D5B-ECC6-412E-91DB-EA7E27B0DA1A}"/>
              </a:ext>
            </a:extLst>
          </p:cNvPr>
          <p:cNvGrpSpPr/>
          <p:nvPr/>
        </p:nvGrpSpPr>
        <p:grpSpPr>
          <a:xfrm rot="18538244" flipV="1">
            <a:off x="10001683" y="5042446"/>
            <a:ext cx="1002480" cy="46581"/>
            <a:chOff x="7772400" y="2133599"/>
            <a:chExt cx="2362200" cy="45720"/>
          </a:xfrm>
        </p:grpSpPr>
        <p:sp>
          <p:nvSpPr>
            <p:cNvPr id="29" name="ClockHand">
              <a:extLst>
                <a:ext uri="{FF2B5EF4-FFF2-40B4-BE49-F238E27FC236}">
                  <a16:creationId xmlns:a16="http://schemas.microsoft.com/office/drawing/2014/main" id="{E0FF1772-1412-492E-852A-27EF9DD9BE2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0" name="ClockHand">
              <a:extLst>
                <a:ext uri="{FF2B5EF4-FFF2-40B4-BE49-F238E27FC236}">
                  <a16:creationId xmlns:a16="http://schemas.microsoft.com/office/drawing/2014/main" id="{73B254DD-4CE1-4377-966E-C55410D788AE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2" name="Balance">
            <a:extLst>
              <a:ext uri="{FF2B5EF4-FFF2-40B4-BE49-F238E27FC236}">
                <a16:creationId xmlns:a16="http://schemas.microsoft.com/office/drawing/2014/main" id="{0E476C38-9BA1-4277-A424-27AEF55344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091" r="21085"/>
          <a:stretch/>
        </p:blipFill>
        <p:spPr>
          <a:xfrm>
            <a:off x="1258269" y="147465"/>
            <a:ext cx="2603500" cy="31292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71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0FD105DA-ABBD-4AF8-95C6-FAA9A19F779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Len">
            <a:extLst>
              <a:ext uri="{FF2B5EF4-FFF2-40B4-BE49-F238E27FC236}">
                <a16:creationId xmlns:a16="http://schemas.microsoft.com/office/drawing/2014/main" id="{AC2619F1-37C2-4565-BCCF-AF86BF608A1A}"/>
              </a:ext>
            </a:extLst>
          </p:cNvPr>
          <p:cNvGrpSpPr/>
          <p:nvPr/>
        </p:nvGrpSpPr>
        <p:grpSpPr>
          <a:xfrm rot="3287732">
            <a:off x="2479149" y="1126677"/>
            <a:ext cx="7233702" cy="5214246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Glass">
              <a:extLst>
                <a:ext uri="{FF2B5EF4-FFF2-40B4-BE49-F238E27FC236}">
                  <a16:creationId xmlns:a16="http://schemas.microsoft.com/office/drawing/2014/main" id="{27CA4FFB-D227-40B1-8513-5B9BC602905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" name="Len">
              <a:extLst>
                <a:ext uri="{FF2B5EF4-FFF2-40B4-BE49-F238E27FC236}">
                  <a16:creationId xmlns:a16="http://schemas.microsoft.com/office/drawing/2014/main" id="{1CDC8843-101A-45EF-A697-DFDCEA6BD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106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Face">
            <a:extLst>
              <a:ext uri="{FF2B5EF4-FFF2-40B4-BE49-F238E27FC236}">
                <a16:creationId xmlns:a16="http://schemas.microsoft.com/office/drawing/2014/main" id="{C48E2FC1-9233-428A-9184-8AA6112CA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490" y="1378898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162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Crown">
            <a:extLst>
              <a:ext uri="{FF2B5EF4-FFF2-40B4-BE49-F238E27FC236}">
                <a16:creationId xmlns:a16="http://schemas.microsoft.com/office/drawing/2014/main" id="{682264E6-11AE-4861-BB77-E9BD96AD5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775" y="1160639"/>
            <a:ext cx="4086225" cy="30814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Jester">
            <a:extLst>
              <a:ext uri="{FF2B5EF4-FFF2-40B4-BE49-F238E27FC236}">
                <a16:creationId xmlns:a16="http://schemas.microsoft.com/office/drawing/2014/main" id="{715AF784-E206-4226-86A4-7F26906F4A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7874" t="21799" r="27236" b="22751"/>
          <a:stretch/>
        </p:blipFill>
        <p:spPr>
          <a:xfrm>
            <a:off x="625100" y="636545"/>
            <a:ext cx="3197466" cy="2792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47B90-5293-43F4-A3F8-F969B485ED92}"/>
              </a:ext>
            </a:extLst>
          </p:cNvPr>
          <p:cNvSpPr/>
          <p:nvPr/>
        </p:nvSpPr>
        <p:spPr>
          <a:xfrm>
            <a:off x="4936217" y="4356159"/>
            <a:ext cx="2757715" cy="1211498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Mouth">
            <a:extLst>
              <a:ext uri="{FF2B5EF4-FFF2-40B4-BE49-F238E27FC236}">
                <a16:creationId xmlns:a16="http://schemas.microsoft.com/office/drawing/2014/main" id="{2B5FF6DA-B329-450B-A684-3C6696F15E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10800000" flipV="1">
            <a:off x="1814286" y="5717562"/>
            <a:ext cx="1312176" cy="438724"/>
          </a:xfrm>
          <a:prstGeom prst="rect">
            <a:avLst/>
          </a:prstGeom>
        </p:spPr>
      </p:pic>
      <p:pic>
        <p:nvPicPr>
          <p:cNvPr id="15" name="Mouth">
            <a:extLst>
              <a:ext uri="{FF2B5EF4-FFF2-40B4-BE49-F238E27FC236}">
                <a16:creationId xmlns:a16="http://schemas.microsoft.com/office/drawing/2014/main" id="{3171874B-B356-4CDF-B2C4-2CC81EC1CA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20553810" flipV="1">
            <a:off x="9721626" y="5531046"/>
            <a:ext cx="1312176" cy="4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7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</Words>
  <Application>Microsoft Office PowerPoint</Application>
  <PresentationFormat>Ecrã Panorâmico</PresentationFormat>
  <Paragraphs>1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Microsoft Sans Serif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171</cp:revision>
  <dcterms:created xsi:type="dcterms:W3CDTF">2020-06-26T14:06:11Z</dcterms:created>
  <dcterms:modified xsi:type="dcterms:W3CDTF">2020-08-23T08:24:39Z</dcterms:modified>
</cp:coreProperties>
</file>