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5" r:id="rId2"/>
    <p:sldId id="357" r:id="rId3"/>
    <p:sldId id="315" r:id="rId4"/>
    <p:sldId id="354" r:id="rId5"/>
    <p:sldId id="358" r:id="rId6"/>
    <p:sldId id="359" r:id="rId7"/>
    <p:sldId id="360" r:id="rId8"/>
    <p:sldId id="362" r:id="rId9"/>
    <p:sldId id="361" r:id="rId10"/>
    <p:sldId id="363" r:id="rId11"/>
    <p:sldId id="342" r:id="rId12"/>
    <p:sldId id="364" r:id="rId13"/>
    <p:sldId id="365" r:id="rId14"/>
    <p:sldId id="356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B90"/>
    <a:srgbClr val="FF0000"/>
    <a:srgbClr val="5475B9"/>
    <a:srgbClr val="7A94C8"/>
    <a:srgbClr val="FFB8B8"/>
    <a:srgbClr val="FFCA64"/>
    <a:srgbClr val="D9A76C"/>
    <a:srgbClr val="CC965C"/>
    <a:srgbClr val="DEBF90"/>
    <a:srgbClr val="006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2" autoAdjust="0"/>
    <p:restoredTop sz="94660"/>
  </p:normalViewPr>
  <p:slideViewPr>
    <p:cSldViewPr snapToGrid="0">
      <p:cViewPr>
        <p:scale>
          <a:sx n="66" d="100"/>
          <a:sy n="66" d="100"/>
        </p:scale>
        <p:origin x="762" y="16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2CAB-3410-47F5-A79E-CF5894AF3626}" type="datetimeFigureOut">
              <a:rPr lang="pt-PT" smtClean="0"/>
              <a:t>02/09/2020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1918A-EBEF-4566-AEC8-1165858BF9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44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BDFA-0D55-4B05-A6BB-D6CB48AE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7EDF-6996-4CC7-A3F2-610E10E2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E757-9DC4-41E8-B47A-56CCBDC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02/09/2020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E510-D5BC-451D-AE66-EA6C0299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A265-40EA-4D03-8097-3E3E7E49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7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95A-BCA7-4D41-B7C6-06D39FB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22C8F-0277-4EBC-88EE-3C6D6F08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4DD4-C4D2-41F0-90F4-0D66A95C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02/09/2020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6F49-B3E9-426E-817D-A910419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FB1F-5D2C-46C8-BF67-FCD1CF1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76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8E9C5-EC64-472E-B277-5825486A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42D8-9399-4727-B75F-6997F531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E0CD-B66C-4F0B-A3D5-412E4CC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02/09/2020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79B-83D2-4F0D-85E4-F4B14229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4168-385F-4C9A-A2C5-4308FD64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51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E81-7E76-4532-9ED9-8E178D54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B7F-B640-4EC4-9F06-349D36E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CCC6-8D28-4535-B16D-8DE38E6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02/09/2020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9082-0560-48A0-B384-07923C0A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133F-67BD-4B92-957E-0C89880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22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DF8-2ED3-4C9D-A47A-7683DF6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3370-87E8-4ADB-AD73-BFE84165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5956-6B85-4986-9E18-CEC9500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02/09/2020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7E3E-ED1E-44B6-8B30-FCD7A7C5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7858-67D4-49A6-A927-CFA7D806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13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13D-B615-4119-8FAB-85222C8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9942-4638-4DEF-95BB-CE276E7D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12DF-1E2B-4878-80A1-D34ED4D0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7E88-4446-4587-B9C0-34D00203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02/09/2020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9458-AAC4-4A2B-84F6-EAD772A2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48B9-6492-40C9-A0B2-6CAAAD89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3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11D-5A7F-49C7-8D5C-B21439FD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2CF8-3495-4841-996A-EE1FA158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25FC-BB96-4662-B47C-EB45EFCE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4DAE-39C1-4117-B598-579F85FE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CFB6D-644E-42F5-875D-EABA0A55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5CB49-CEC9-45C9-B4D1-E6670C7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02/09/2020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236B0-1C3C-4891-B078-8C41CBFF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2A609-BA85-48DF-B9C0-BF527758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501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8A4-0F6B-45AE-AD83-0F92CC88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BD40-4A50-46C8-9B33-DE73CE68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02/09/2020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FF09-6598-4BFA-BC59-21A2C4C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8CFB-03FE-4F67-9BA3-99CA986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806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2EE7E-4D3C-4BA8-B86F-54DB3CD9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02/09/2020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8F86-9F53-4359-BEC7-EB599154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99C1-EDE2-42A0-9660-D48BAA7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12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1BB-71FA-416C-A6D8-FDC5B6A2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F3DE-1E80-4475-874C-F7CFEBD2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4D2BE-A558-4536-960A-11B305A4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F40B-95F0-4E88-B1D8-EFBDF05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02/09/2020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F140-0254-4E2A-87A0-789AF8B2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BCD5-72B9-4DBA-8019-61F316C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43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64-057D-4B88-9BAF-B34B04B8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0145D-D92D-4348-8895-FA9E0C2F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C673-23AA-4A1E-95C2-67E35BD9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3725-8AED-4318-8BC8-0F28AF99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02/09/2020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5981-E8AF-45B9-9636-5DFCC268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33ED-38D8-4AFA-BCFE-7A9F922D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08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8804-B323-4ADC-B4DB-2F28A2E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823-0F7F-4A42-97A6-0D472AEB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66AB-0E11-420F-8769-A2672A91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2B5E-2BAC-408C-9D01-DD90C7E8DCBE}" type="datetimeFigureOut">
              <a:rPr lang="pt-PT" smtClean="0"/>
              <a:t>02/09/2020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B7AF-C09A-4F39-8CD9-3A51D9EE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50D1-5F6F-475B-8E62-9A23BFE7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2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48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4.svg"/><Relationship Id="rId3" Type="http://schemas.openxmlformats.org/officeDocument/2006/relationships/image" Target="../media/image52.svg"/><Relationship Id="rId7" Type="http://schemas.openxmlformats.org/officeDocument/2006/relationships/image" Target="../media/image60.svg"/><Relationship Id="rId12" Type="http://schemas.openxmlformats.org/officeDocument/2006/relationships/image" Target="../media/image63.png"/><Relationship Id="rId17" Type="http://schemas.openxmlformats.org/officeDocument/2006/relationships/image" Target="../media/image68.svg"/><Relationship Id="rId2" Type="http://schemas.openxmlformats.org/officeDocument/2006/relationships/image" Target="../media/image51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2.svg"/><Relationship Id="rId5" Type="http://schemas.openxmlformats.org/officeDocument/2006/relationships/image" Target="../media/image24.svg"/><Relationship Id="rId15" Type="http://schemas.openxmlformats.org/officeDocument/2006/relationships/image" Target="../media/image66.svg"/><Relationship Id="rId10" Type="http://schemas.openxmlformats.org/officeDocument/2006/relationships/image" Target="../media/image61.png"/><Relationship Id="rId4" Type="http://schemas.openxmlformats.org/officeDocument/2006/relationships/image" Target="../media/image23.png"/><Relationship Id="rId9" Type="http://schemas.openxmlformats.org/officeDocument/2006/relationships/image" Target="../media/image48.svg"/><Relationship Id="rId1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68.svg"/><Relationship Id="rId18" Type="http://schemas.openxmlformats.org/officeDocument/2006/relationships/image" Target="../media/image47.png"/><Relationship Id="rId3" Type="http://schemas.openxmlformats.org/officeDocument/2006/relationships/image" Target="../media/image70.svg"/><Relationship Id="rId7" Type="http://schemas.openxmlformats.org/officeDocument/2006/relationships/image" Target="../media/image74.svg"/><Relationship Id="rId12" Type="http://schemas.openxmlformats.org/officeDocument/2006/relationships/image" Target="../media/image67.png"/><Relationship Id="rId17" Type="http://schemas.openxmlformats.org/officeDocument/2006/relationships/image" Target="../media/image80.svg"/><Relationship Id="rId2" Type="http://schemas.openxmlformats.org/officeDocument/2006/relationships/image" Target="../media/image69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svg"/><Relationship Id="rId5" Type="http://schemas.openxmlformats.org/officeDocument/2006/relationships/image" Target="../media/image72.svg"/><Relationship Id="rId15" Type="http://schemas.openxmlformats.org/officeDocument/2006/relationships/image" Target="../media/image32.svg"/><Relationship Id="rId10" Type="http://schemas.openxmlformats.org/officeDocument/2006/relationships/image" Target="../media/image77.png"/><Relationship Id="rId19" Type="http://schemas.openxmlformats.org/officeDocument/2006/relationships/image" Target="../media/image48.svg"/><Relationship Id="rId4" Type="http://schemas.openxmlformats.org/officeDocument/2006/relationships/image" Target="../media/image71.png"/><Relationship Id="rId9" Type="http://schemas.openxmlformats.org/officeDocument/2006/relationships/image" Target="../media/image76.sv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0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39.png"/><Relationship Id="rId17" Type="http://schemas.openxmlformats.org/officeDocument/2006/relationships/image" Target="../media/image44.svg"/><Relationship Id="rId2" Type="http://schemas.openxmlformats.org/officeDocument/2006/relationships/image" Target="../media/image3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8.svg"/><Relationship Id="rId5" Type="http://schemas.openxmlformats.org/officeDocument/2006/relationships/image" Target="../media/image6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299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9D0D05AA-CC48-497A-902A-948A113086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Arm">
            <a:extLst>
              <a:ext uri="{FF2B5EF4-FFF2-40B4-BE49-F238E27FC236}">
                <a16:creationId xmlns:a16="http://schemas.microsoft.com/office/drawing/2014/main" id="{AA8E8DF1-3B5F-48EC-ADE2-74096DB2A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383" t="10528" r="41187" b="8956"/>
          <a:stretch/>
        </p:blipFill>
        <p:spPr>
          <a:xfrm rot="3662323">
            <a:off x="780422" y="78840"/>
            <a:ext cx="3212464" cy="88638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head">
            <a:extLst>
              <a:ext uri="{FF2B5EF4-FFF2-40B4-BE49-F238E27FC236}">
                <a16:creationId xmlns:a16="http://schemas.microsoft.com/office/drawing/2014/main" id="{F8AFEB6B-8A83-4DC8-9F01-8402EE000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61358" y="-2322796"/>
            <a:ext cx="9827192" cy="9827192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D4B0E733-2A87-4A3C-945E-206695654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41759" y="567344"/>
            <a:ext cx="6000750" cy="5057775"/>
          </a:xfrm>
          <a:prstGeom prst="rect">
            <a:avLst/>
          </a:prstGeom>
        </p:spPr>
      </p:pic>
      <p:pic>
        <p:nvPicPr>
          <p:cNvPr id="19" name="Arm">
            <a:extLst>
              <a:ext uri="{FF2B5EF4-FFF2-40B4-BE49-F238E27FC236}">
                <a16:creationId xmlns:a16="http://schemas.microsoft.com/office/drawing/2014/main" id="{44580C39-14F6-4F04-BE54-195311B3F9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383" t="10528" r="41187" b="8956"/>
          <a:stretch/>
        </p:blipFill>
        <p:spPr>
          <a:xfrm rot="3662323">
            <a:off x="2435526" y="1466678"/>
            <a:ext cx="3212464" cy="88638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078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65 0.05301 L -4.16667E-7 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-263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7565 0.05301 L -4.16667E-7 4.81481E-6 " pathEditMode="relative" rAng="0" ptsTypes="AA">
                                      <p:cBhvr>
                                        <p:cTn id="14" dur="1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EA0F51E6-5318-4202-ABE7-087DC9085F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6" name="Head">
            <a:extLst>
              <a:ext uri="{FF2B5EF4-FFF2-40B4-BE49-F238E27FC236}">
                <a16:creationId xmlns:a16="http://schemas.microsoft.com/office/drawing/2014/main" id="{03B3A51A-4141-408C-883D-441F4FE20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2869" y="-36781"/>
            <a:ext cx="7134926" cy="7134924"/>
          </a:xfrm>
          <a:prstGeom prst="rect">
            <a:avLst/>
          </a:prstGeom>
        </p:spPr>
      </p:pic>
      <p:sp>
        <p:nvSpPr>
          <p:cNvPr id="35" name="Mouth">
            <a:extLst>
              <a:ext uri="{FF2B5EF4-FFF2-40B4-BE49-F238E27FC236}">
                <a16:creationId xmlns:a16="http://schemas.microsoft.com/office/drawing/2014/main" id="{4A5FEB9C-65CC-4BD0-A536-D19DF815DAA0}"/>
              </a:ext>
            </a:extLst>
          </p:cNvPr>
          <p:cNvSpPr/>
          <p:nvPr/>
        </p:nvSpPr>
        <p:spPr>
          <a:xfrm flipH="1">
            <a:off x="5704115" y="4503182"/>
            <a:ext cx="766139" cy="633344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3" name="eyebrow_left">
            <a:extLst>
              <a:ext uri="{FF2B5EF4-FFF2-40B4-BE49-F238E27FC236}">
                <a16:creationId xmlns:a16="http://schemas.microsoft.com/office/drawing/2014/main" id="{EDDAE156-59E7-4FB9-9D68-3312A7DEA4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>
            <a:off x="4694808" y="2366797"/>
            <a:ext cx="1205132" cy="402932"/>
          </a:xfrm>
          <a:prstGeom prst="rect">
            <a:avLst/>
          </a:prstGeom>
        </p:spPr>
      </p:pic>
      <p:pic>
        <p:nvPicPr>
          <p:cNvPr id="34" name="Eyebrow">
            <a:extLst>
              <a:ext uri="{FF2B5EF4-FFF2-40B4-BE49-F238E27FC236}">
                <a16:creationId xmlns:a16="http://schemas.microsoft.com/office/drawing/2014/main" id="{80CD5168-DFAC-4055-8271-8929A62B1C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 rot="581536">
            <a:off x="6275717" y="2192694"/>
            <a:ext cx="1205132" cy="402932"/>
          </a:xfrm>
          <a:prstGeom prst="rect">
            <a:avLst/>
          </a:prstGeom>
        </p:spPr>
      </p:pic>
      <p:pic>
        <p:nvPicPr>
          <p:cNvPr id="13" name="Task-check">
            <a:extLst>
              <a:ext uri="{FF2B5EF4-FFF2-40B4-BE49-F238E27FC236}">
                <a16:creationId xmlns:a16="http://schemas.microsoft.com/office/drawing/2014/main" id="{FF535555-4BF4-4A75-BC99-D248574608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1305" y="1992058"/>
            <a:ext cx="1633678" cy="2413078"/>
          </a:xfrm>
          <a:prstGeom prst="rect">
            <a:avLst/>
          </a:prstGeom>
        </p:spPr>
      </p:pic>
      <p:pic>
        <p:nvPicPr>
          <p:cNvPr id="16" name="PomodoroTimer">
            <a:extLst>
              <a:ext uri="{FF2B5EF4-FFF2-40B4-BE49-F238E27FC236}">
                <a16:creationId xmlns:a16="http://schemas.microsoft.com/office/drawing/2014/main" id="{C939AA7D-0C80-4287-BE8E-245A61769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171" y="4636627"/>
            <a:ext cx="2464198" cy="2076966"/>
          </a:xfrm>
          <a:prstGeom prst="rect">
            <a:avLst/>
          </a:prstGeom>
        </p:spPr>
      </p:pic>
      <p:pic>
        <p:nvPicPr>
          <p:cNvPr id="18" name="Task">
            <a:extLst>
              <a:ext uri="{FF2B5EF4-FFF2-40B4-BE49-F238E27FC236}">
                <a16:creationId xmlns:a16="http://schemas.microsoft.com/office/drawing/2014/main" id="{6CE20C76-0868-4F1E-A332-7482687968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849" y="2037014"/>
            <a:ext cx="1596372" cy="2357972"/>
          </a:xfrm>
          <a:prstGeom prst="rect">
            <a:avLst/>
          </a:prstGeom>
        </p:spPr>
      </p:pic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24EAD5C-6866-4F20-977F-3E248D94C506}"/>
              </a:ext>
            </a:extLst>
          </p:cNvPr>
          <p:cNvGrpSpPr/>
          <p:nvPr/>
        </p:nvGrpSpPr>
        <p:grpSpPr>
          <a:xfrm>
            <a:off x="9411192" y="4649634"/>
            <a:ext cx="2464198" cy="2121563"/>
            <a:chOff x="9301935" y="4187069"/>
            <a:chExt cx="2876363" cy="2476418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AEA4E6B6-9214-4AEF-B8C5-2E94EC93E06F}"/>
                </a:ext>
              </a:extLst>
            </p:cNvPr>
            <p:cNvGrpSpPr/>
            <p:nvPr/>
          </p:nvGrpSpPr>
          <p:grpSpPr>
            <a:xfrm>
              <a:off x="9301935" y="4187069"/>
              <a:ext cx="2876363" cy="2476418"/>
              <a:chOff x="2147097" y="3784233"/>
              <a:chExt cx="2876363" cy="2476418"/>
            </a:xfrm>
          </p:grpSpPr>
          <p:pic>
            <p:nvPicPr>
              <p:cNvPr id="19" name="Gráfico 18">
                <a:extLst>
                  <a:ext uri="{FF2B5EF4-FFF2-40B4-BE49-F238E27FC236}">
                    <a16:creationId xmlns:a16="http://schemas.microsoft.com/office/drawing/2014/main" id="{80A6BA73-5567-472F-BD4D-D6C2EDF83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47097" y="3784233"/>
                <a:ext cx="1566436" cy="1320282"/>
              </a:xfrm>
              <a:prstGeom prst="rect">
                <a:avLst/>
              </a:prstGeom>
            </p:spPr>
          </p:pic>
          <p:pic>
            <p:nvPicPr>
              <p:cNvPr id="21" name="Gráfico 20">
                <a:extLst>
                  <a:ext uri="{FF2B5EF4-FFF2-40B4-BE49-F238E27FC236}">
                    <a16:creationId xmlns:a16="http://schemas.microsoft.com/office/drawing/2014/main" id="{EFE202C4-4DD5-41C7-8343-85FF016AA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57024" y="3801205"/>
                <a:ext cx="1566436" cy="1320282"/>
              </a:xfrm>
              <a:prstGeom prst="rect">
                <a:avLst/>
              </a:prstGeom>
            </p:spPr>
          </p:pic>
          <p:pic>
            <p:nvPicPr>
              <p:cNvPr id="22" name="Gráfico 21">
                <a:extLst>
                  <a:ext uri="{FF2B5EF4-FFF2-40B4-BE49-F238E27FC236}">
                    <a16:creationId xmlns:a16="http://schemas.microsoft.com/office/drawing/2014/main" id="{7D6D2BB8-08AE-45ED-B461-3164729D8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47098" y="4940369"/>
                <a:ext cx="1566436" cy="1320282"/>
              </a:xfrm>
              <a:prstGeom prst="rect">
                <a:avLst/>
              </a:prstGeom>
            </p:spPr>
          </p:pic>
          <p:pic>
            <p:nvPicPr>
              <p:cNvPr id="23" name="Gráfico 22">
                <a:extLst>
                  <a:ext uri="{FF2B5EF4-FFF2-40B4-BE49-F238E27FC236}">
                    <a16:creationId xmlns:a16="http://schemas.microsoft.com/office/drawing/2014/main" id="{DC192CE3-6C26-40EC-BAF1-715D22A5D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57024" y="4940369"/>
                <a:ext cx="1566436" cy="1320282"/>
              </a:xfrm>
              <a:prstGeom prst="rect">
                <a:avLst/>
              </a:prstGeom>
            </p:spPr>
          </p:pic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A858B76-98B3-41D8-A51D-206CAEE6E630}"/>
                </a:ext>
              </a:extLst>
            </p:cNvPr>
            <p:cNvSpPr txBox="1"/>
            <p:nvPr/>
          </p:nvSpPr>
          <p:spPr>
            <a:xfrm>
              <a:off x="9986789" y="4818786"/>
              <a:ext cx="1917279" cy="1544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8000" dirty="0">
                  <a:latin typeface="Verdana" panose="020B0604030504040204" pitchFamily="34" charset="0"/>
                  <a:ea typeface="Verdana" panose="020B0604030504040204" pitchFamily="34" charset="0"/>
                </a:rPr>
                <a:t>4X</a:t>
              </a:r>
            </a:p>
          </p:txBody>
        </p:sp>
      </p:grpSp>
      <p:pic>
        <p:nvPicPr>
          <p:cNvPr id="32" name="eyes">
            <a:extLst>
              <a:ext uri="{FF2B5EF4-FFF2-40B4-BE49-F238E27FC236}">
                <a16:creationId xmlns:a16="http://schemas.microsoft.com/office/drawing/2014/main" id="{D6F3BF93-5CBC-411E-9BCA-A33FDB297B6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36006" t="42181" r="29984" b="34989"/>
          <a:stretch/>
        </p:blipFill>
        <p:spPr>
          <a:xfrm>
            <a:off x="4752864" y="2476019"/>
            <a:ext cx="2635158" cy="1768894"/>
          </a:xfrm>
          <a:prstGeom prst="rect">
            <a:avLst/>
          </a:prstGeom>
        </p:spPr>
      </p:pic>
      <p:pic>
        <p:nvPicPr>
          <p:cNvPr id="39" name="Coffee">
            <a:extLst>
              <a:ext uri="{FF2B5EF4-FFF2-40B4-BE49-F238E27FC236}">
                <a16:creationId xmlns:a16="http://schemas.microsoft.com/office/drawing/2014/main" id="{DB39EAD1-D50F-4308-9AB1-FF9F6B333D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39005" y="187525"/>
            <a:ext cx="2207360" cy="1558138"/>
          </a:xfrm>
          <a:prstGeom prst="rect">
            <a:avLst/>
          </a:prstGeom>
        </p:spPr>
      </p:pic>
      <p:grpSp>
        <p:nvGrpSpPr>
          <p:cNvPr id="41" name="NoDistraction">
            <a:extLst>
              <a:ext uri="{FF2B5EF4-FFF2-40B4-BE49-F238E27FC236}">
                <a16:creationId xmlns:a16="http://schemas.microsoft.com/office/drawing/2014/main" id="{C69C412A-A866-4AA9-B54F-9A2D343E77D2}"/>
              </a:ext>
            </a:extLst>
          </p:cNvPr>
          <p:cNvGrpSpPr/>
          <p:nvPr/>
        </p:nvGrpSpPr>
        <p:grpSpPr>
          <a:xfrm>
            <a:off x="174171" y="-260566"/>
            <a:ext cx="3393111" cy="2404100"/>
            <a:chOff x="638628" y="-260566"/>
            <a:chExt cx="3393111" cy="2404100"/>
          </a:xfrm>
        </p:grpSpPr>
        <p:pic>
          <p:nvPicPr>
            <p:cNvPr id="7" name="distraction">
              <a:extLst>
                <a:ext uri="{FF2B5EF4-FFF2-40B4-BE49-F238E27FC236}">
                  <a16:creationId xmlns:a16="http://schemas.microsoft.com/office/drawing/2014/main" id="{BA315E72-EC69-4A22-9F0D-0729B6D01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38628" y="-260566"/>
              <a:ext cx="3393111" cy="2399047"/>
            </a:xfrm>
            <a:prstGeom prst="rect">
              <a:avLst/>
            </a:prstGeom>
          </p:spPr>
        </p:pic>
        <p:sp>
          <p:nvSpPr>
            <p:cNvPr id="40" name="Sinal de Multiplicação 39">
              <a:extLst>
                <a:ext uri="{FF2B5EF4-FFF2-40B4-BE49-F238E27FC236}">
                  <a16:creationId xmlns:a16="http://schemas.microsoft.com/office/drawing/2014/main" id="{E0E51C2B-3BCC-4AAA-A19B-1459FA80EEBD}"/>
                </a:ext>
              </a:extLst>
            </p:cNvPr>
            <p:cNvSpPr/>
            <p:nvPr/>
          </p:nvSpPr>
          <p:spPr>
            <a:xfrm>
              <a:off x="855509" y="-159162"/>
              <a:ext cx="2302696" cy="2302696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530760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00469 -0.06041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303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96296E-6 L 0.00144 -0.03889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94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repeatCount="indefinite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3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9D0D05AA-CC48-497A-902A-948A113086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770858D-8E4F-4E11-9B77-015CA9B3FEF8}"/>
              </a:ext>
            </a:extLst>
          </p:cNvPr>
          <p:cNvGrpSpPr/>
          <p:nvPr/>
        </p:nvGrpSpPr>
        <p:grpSpPr>
          <a:xfrm>
            <a:off x="-1923289" y="-1233714"/>
            <a:ext cx="8892702" cy="4741998"/>
            <a:chOff x="-1897323" y="-1649691"/>
            <a:chExt cx="10226136" cy="5250221"/>
          </a:xfrm>
        </p:grpSpPr>
        <p:pic>
          <p:nvPicPr>
            <p:cNvPr id="8" name="BigRock">
              <a:extLst>
                <a:ext uri="{FF2B5EF4-FFF2-40B4-BE49-F238E27FC236}">
                  <a16:creationId xmlns:a16="http://schemas.microsoft.com/office/drawing/2014/main" id="{295DCD39-114A-4412-9DE9-001FB96AA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7511" y="78025"/>
              <a:ext cx="4677063" cy="330684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2F7DF34D-EEAA-4C61-BAC1-705E703F94C9}"/>
                </a:ext>
              </a:extLst>
            </p:cNvPr>
            <p:cNvGrpSpPr/>
            <p:nvPr/>
          </p:nvGrpSpPr>
          <p:grpSpPr>
            <a:xfrm>
              <a:off x="-1897323" y="-1649691"/>
              <a:ext cx="10226136" cy="5250221"/>
              <a:chOff x="-468396" y="-2358930"/>
              <a:chExt cx="15148144" cy="7777238"/>
            </a:xfrm>
          </p:grpSpPr>
          <p:pic>
            <p:nvPicPr>
              <p:cNvPr id="11" name="Mediumrock">
                <a:extLst>
                  <a:ext uri="{FF2B5EF4-FFF2-40B4-BE49-F238E27FC236}">
                    <a16:creationId xmlns:a16="http://schemas.microsoft.com/office/drawing/2014/main" id="{27B5CAFB-2542-4394-8487-3A401E5B3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468396" y="-2358930"/>
                <a:ext cx="9699665" cy="6858000"/>
              </a:xfrm>
              <a:prstGeom prst="rect">
                <a:avLst/>
              </a:prstGeom>
            </p:spPr>
          </p:pic>
          <p:pic>
            <p:nvPicPr>
              <p:cNvPr id="12" name="SmallRock">
                <a:extLst>
                  <a:ext uri="{FF2B5EF4-FFF2-40B4-BE49-F238E27FC236}">
                    <a16:creationId xmlns:a16="http://schemas.microsoft.com/office/drawing/2014/main" id="{87DAD286-B57B-4BC0-A1FB-BC782BCDD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9741208">
                <a:off x="4980083" y="-1977744"/>
                <a:ext cx="9699665" cy="6858000"/>
              </a:xfrm>
              <a:prstGeom prst="rect">
                <a:avLst/>
              </a:prstGeom>
            </p:spPr>
          </p:pic>
          <p:pic>
            <p:nvPicPr>
              <p:cNvPr id="13" name="BalanceStick">
                <a:extLst>
                  <a:ext uri="{FF2B5EF4-FFF2-40B4-BE49-F238E27FC236}">
                    <a16:creationId xmlns:a16="http://schemas.microsoft.com/office/drawing/2014/main" id="{3E09A6D9-DD72-4B43-B00F-14A548F3E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330349" y="-1439693"/>
                <a:ext cx="9699665" cy="6858001"/>
              </a:xfrm>
              <a:prstGeom prst="rect">
                <a:avLst/>
              </a:prstGeom>
            </p:spPr>
          </p:pic>
        </p:grpSp>
      </p:grpSp>
      <p:pic>
        <p:nvPicPr>
          <p:cNvPr id="14" name="Yingyang">
            <a:extLst>
              <a:ext uri="{FF2B5EF4-FFF2-40B4-BE49-F238E27FC236}">
                <a16:creationId xmlns:a16="http://schemas.microsoft.com/office/drawing/2014/main" id="{781CDF32-FD7A-4C51-8874-FD8694BCFB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5301" y="3188972"/>
            <a:ext cx="3819188" cy="3819186"/>
          </a:xfrm>
          <a:prstGeom prst="rect">
            <a:avLst/>
          </a:prstGeom>
        </p:spPr>
      </p:pic>
      <p:grpSp>
        <p:nvGrpSpPr>
          <p:cNvPr id="4" name="FindDistraction">
            <a:extLst>
              <a:ext uri="{FF2B5EF4-FFF2-40B4-BE49-F238E27FC236}">
                <a16:creationId xmlns:a16="http://schemas.microsoft.com/office/drawing/2014/main" id="{E76E9B60-7452-404A-9BC5-D99EC0DC1E55}"/>
              </a:ext>
            </a:extLst>
          </p:cNvPr>
          <p:cNvGrpSpPr/>
          <p:nvPr/>
        </p:nvGrpSpPr>
        <p:grpSpPr>
          <a:xfrm>
            <a:off x="8501325" y="-1137723"/>
            <a:ext cx="4238870" cy="5151733"/>
            <a:chOff x="7949225" y="-887223"/>
            <a:chExt cx="3450379" cy="4193436"/>
          </a:xfrm>
        </p:grpSpPr>
        <p:pic>
          <p:nvPicPr>
            <p:cNvPr id="17" name="distraction">
              <a:extLst>
                <a:ext uri="{FF2B5EF4-FFF2-40B4-BE49-F238E27FC236}">
                  <a16:creationId xmlns:a16="http://schemas.microsoft.com/office/drawing/2014/main" id="{80D54FE9-CDE2-4673-8E72-6BF637DC7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006493" y="0"/>
              <a:ext cx="3393111" cy="2399047"/>
            </a:xfrm>
            <a:prstGeom prst="rect">
              <a:avLst/>
            </a:prstGeom>
          </p:spPr>
        </p:pic>
        <p:grpSp>
          <p:nvGrpSpPr>
            <p:cNvPr id="20" name="Len">
              <a:extLst>
                <a:ext uri="{FF2B5EF4-FFF2-40B4-BE49-F238E27FC236}">
                  <a16:creationId xmlns:a16="http://schemas.microsoft.com/office/drawing/2014/main" id="{119EB252-83B6-402D-BB86-735630690A98}"/>
                </a:ext>
              </a:extLst>
            </p:cNvPr>
            <p:cNvGrpSpPr/>
            <p:nvPr/>
          </p:nvGrpSpPr>
          <p:grpSpPr>
            <a:xfrm rot="3287732">
              <a:off x="7363877" y="-301875"/>
              <a:ext cx="4193436" cy="3022740"/>
              <a:chOff x="1246167" y="0"/>
              <a:chExt cx="9699665" cy="685800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Glass">
                <a:extLst>
                  <a:ext uri="{FF2B5EF4-FFF2-40B4-BE49-F238E27FC236}">
                    <a16:creationId xmlns:a16="http://schemas.microsoft.com/office/drawing/2014/main" id="{7DA82E7A-4FAA-4104-91B1-68925B80ACEB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2" name="Len">
                <a:extLst>
                  <a:ext uri="{FF2B5EF4-FFF2-40B4-BE49-F238E27FC236}">
                    <a16:creationId xmlns:a16="http://schemas.microsoft.com/office/drawing/2014/main" id="{8BBE698D-905E-40D8-A5BF-6E272BB3A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  <p:pic>
        <p:nvPicPr>
          <p:cNvPr id="23" name="Telescope">
            <a:extLst>
              <a:ext uri="{FF2B5EF4-FFF2-40B4-BE49-F238E27FC236}">
                <a16:creationId xmlns:a16="http://schemas.microsoft.com/office/drawing/2014/main" id="{22113D8D-7929-4D31-84E4-DBF1F1E17C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9135544">
            <a:off x="8379095" y="4534404"/>
            <a:ext cx="3579698" cy="1014565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54125FA3-F1F1-47B6-858B-95E1AB69414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71902" y="1355636"/>
            <a:ext cx="5062266" cy="426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24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1734C4AF-E89D-4A28-A855-EAF3BD4FA029}"/>
              </a:ext>
            </a:extLst>
          </p:cNvPr>
          <p:cNvSpPr/>
          <p:nvPr/>
        </p:nvSpPr>
        <p:spPr>
          <a:xfrm flipV="1">
            <a:off x="-5543550" y="-4914900"/>
            <a:ext cx="23336250" cy="83439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Lua 19">
            <a:extLst>
              <a:ext uri="{FF2B5EF4-FFF2-40B4-BE49-F238E27FC236}">
                <a16:creationId xmlns:a16="http://schemas.microsoft.com/office/drawing/2014/main" id="{C1651A36-053C-4ED8-924A-CA65FBD25241}"/>
              </a:ext>
            </a:extLst>
          </p:cNvPr>
          <p:cNvSpPr/>
          <p:nvPr/>
        </p:nvSpPr>
        <p:spPr>
          <a:xfrm>
            <a:off x="1363109" y="749269"/>
            <a:ext cx="563082" cy="1013546"/>
          </a:xfrm>
          <a:prstGeom prst="mo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351EFFD-5560-4F4D-9391-394112A04580}"/>
              </a:ext>
            </a:extLst>
          </p:cNvPr>
          <p:cNvSpPr/>
          <p:nvPr/>
        </p:nvSpPr>
        <p:spPr>
          <a:xfrm flipV="1">
            <a:off x="-5890409" y="-1597684"/>
            <a:ext cx="23336250" cy="834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FFE857F-64E4-4D0A-96F7-E31DB002C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568984"/>
            <a:ext cx="12355532" cy="8735790"/>
          </a:xfrm>
          <a:prstGeom prst="rect">
            <a:avLst/>
          </a:prstGeom>
        </p:spPr>
      </p:pic>
      <p:sp>
        <p:nvSpPr>
          <p:cNvPr id="23" name="Sol 22">
            <a:extLst>
              <a:ext uri="{FF2B5EF4-FFF2-40B4-BE49-F238E27FC236}">
                <a16:creationId xmlns:a16="http://schemas.microsoft.com/office/drawing/2014/main" id="{8DC4DFF7-1DEC-41B9-862D-3E35D554A7C3}"/>
              </a:ext>
            </a:extLst>
          </p:cNvPr>
          <p:cNvSpPr/>
          <p:nvPr/>
        </p:nvSpPr>
        <p:spPr>
          <a:xfrm>
            <a:off x="9639300" y="379742"/>
            <a:ext cx="1752600" cy="1752600"/>
          </a:xfrm>
          <a:prstGeom prst="su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6594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 animBg="1"/>
      <p:bldP spid="23" grpId="0" animBg="1"/>
      <p:bldP spid="2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03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1734C4AF-E89D-4A28-A855-EAF3BD4FA029}"/>
              </a:ext>
            </a:extLst>
          </p:cNvPr>
          <p:cNvSpPr/>
          <p:nvPr/>
        </p:nvSpPr>
        <p:spPr>
          <a:xfrm flipV="1">
            <a:off x="-5543550" y="-4914900"/>
            <a:ext cx="23336250" cy="83439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Lua 19">
            <a:extLst>
              <a:ext uri="{FF2B5EF4-FFF2-40B4-BE49-F238E27FC236}">
                <a16:creationId xmlns:a16="http://schemas.microsoft.com/office/drawing/2014/main" id="{C1651A36-053C-4ED8-924A-CA65FBD25241}"/>
              </a:ext>
            </a:extLst>
          </p:cNvPr>
          <p:cNvSpPr/>
          <p:nvPr/>
        </p:nvSpPr>
        <p:spPr>
          <a:xfrm>
            <a:off x="1363109" y="749269"/>
            <a:ext cx="563082" cy="1013546"/>
          </a:xfrm>
          <a:prstGeom prst="mo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351EFFD-5560-4F4D-9391-394112A04580}"/>
              </a:ext>
            </a:extLst>
          </p:cNvPr>
          <p:cNvSpPr/>
          <p:nvPr/>
        </p:nvSpPr>
        <p:spPr>
          <a:xfrm flipV="1">
            <a:off x="-5890409" y="-1597684"/>
            <a:ext cx="23336250" cy="834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FFE857F-64E4-4D0A-96F7-E31DB002C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568984"/>
            <a:ext cx="12355532" cy="8735790"/>
          </a:xfrm>
          <a:prstGeom prst="rect">
            <a:avLst/>
          </a:prstGeom>
        </p:spPr>
      </p:pic>
      <p:sp>
        <p:nvSpPr>
          <p:cNvPr id="23" name="Sol 22">
            <a:extLst>
              <a:ext uri="{FF2B5EF4-FFF2-40B4-BE49-F238E27FC236}">
                <a16:creationId xmlns:a16="http://schemas.microsoft.com/office/drawing/2014/main" id="{8DC4DFF7-1DEC-41B9-862D-3E35D554A7C3}"/>
              </a:ext>
            </a:extLst>
          </p:cNvPr>
          <p:cNvSpPr/>
          <p:nvPr/>
        </p:nvSpPr>
        <p:spPr>
          <a:xfrm>
            <a:off x="9639300" y="379742"/>
            <a:ext cx="1752600" cy="1752600"/>
          </a:xfrm>
          <a:prstGeom prst="su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4133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1" animBg="1"/>
      <p:bldP spid="23" grpId="0" animBg="1"/>
      <p:bldP spid="2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A719F707-73A5-4528-A12A-BCA185D8A6BE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Brain">
            <a:extLst>
              <a:ext uri="{FF2B5EF4-FFF2-40B4-BE49-F238E27FC236}">
                <a16:creationId xmlns:a16="http://schemas.microsoft.com/office/drawing/2014/main" id="{D7E7DDD8-1FA8-416F-A351-FF22088457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282" t="24143" r="33667" b="23582"/>
          <a:stretch/>
        </p:blipFill>
        <p:spPr>
          <a:xfrm>
            <a:off x="3440182" y="459056"/>
            <a:ext cx="5311632" cy="59398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Clock">
            <a:extLst>
              <a:ext uri="{FF2B5EF4-FFF2-40B4-BE49-F238E27FC236}">
                <a16:creationId xmlns:a16="http://schemas.microsoft.com/office/drawing/2014/main" id="{0CFEE4A3-D9EB-497D-87D4-0BB775172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3545" y="1002134"/>
            <a:ext cx="6864912" cy="4853732"/>
          </a:xfrm>
          <a:prstGeom prst="rect">
            <a:avLst/>
          </a:prstGeom>
        </p:spPr>
      </p:pic>
      <p:grpSp>
        <p:nvGrpSpPr>
          <p:cNvPr id="10" name="Hand">
            <a:extLst>
              <a:ext uri="{FF2B5EF4-FFF2-40B4-BE49-F238E27FC236}">
                <a16:creationId xmlns:a16="http://schemas.microsoft.com/office/drawing/2014/main" id="{F166C174-D991-4A2A-880A-8ACA7085AF8B}"/>
              </a:ext>
            </a:extLst>
          </p:cNvPr>
          <p:cNvGrpSpPr/>
          <p:nvPr/>
        </p:nvGrpSpPr>
        <p:grpSpPr>
          <a:xfrm>
            <a:off x="2873829" y="878114"/>
            <a:ext cx="6444340" cy="5101772"/>
            <a:chOff x="1246166" y="-838200"/>
            <a:chExt cx="9699666" cy="8534400"/>
          </a:xfrm>
        </p:grpSpPr>
        <p:pic>
          <p:nvPicPr>
            <p:cNvPr id="9" name="Clock_Hand">
              <a:extLst>
                <a:ext uri="{FF2B5EF4-FFF2-40B4-BE49-F238E27FC236}">
                  <a16:creationId xmlns:a16="http://schemas.microsoft.com/office/drawing/2014/main" id="{36FE9DB2-7C75-415B-8931-11E87982B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46167" y="-838200"/>
              <a:ext cx="9699665" cy="6858000"/>
            </a:xfrm>
            <a:prstGeom prst="rect">
              <a:avLst/>
            </a:prstGeom>
          </p:spPr>
        </p:pic>
        <p:pic>
          <p:nvPicPr>
            <p:cNvPr id="13" name="Clock_Hand">
              <a:extLst>
                <a:ext uri="{FF2B5EF4-FFF2-40B4-BE49-F238E27FC236}">
                  <a16:creationId xmlns:a16="http://schemas.microsoft.com/office/drawing/2014/main" id="{494C90E8-E6D4-41C7-A284-94F9E68B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V="1">
              <a:off x="1246166" y="838200"/>
              <a:ext cx="969966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0256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ackground">
            <a:extLst>
              <a:ext uri="{FF2B5EF4-FFF2-40B4-BE49-F238E27FC236}">
                <a16:creationId xmlns:a16="http://schemas.microsoft.com/office/drawing/2014/main" id="{71B03070-23CE-46BE-B75D-7AB07154F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Eye">
            <a:extLst>
              <a:ext uri="{FF2B5EF4-FFF2-40B4-BE49-F238E27FC236}">
                <a16:creationId xmlns:a16="http://schemas.microsoft.com/office/drawing/2014/main" id="{1999DD8A-E2B1-4AAC-BCC1-C8906279B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907" y="619700"/>
            <a:ext cx="2235044" cy="1580253"/>
          </a:xfrm>
          <a:prstGeom prst="rect">
            <a:avLst/>
          </a:prstGeom>
        </p:spPr>
      </p:pic>
      <p:grpSp>
        <p:nvGrpSpPr>
          <p:cNvPr id="19" name="Time">
            <a:extLst>
              <a:ext uri="{FF2B5EF4-FFF2-40B4-BE49-F238E27FC236}">
                <a16:creationId xmlns:a16="http://schemas.microsoft.com/office/drawing/2014/main" id="{0D1AF039-3A04-4703-B4B2-750B812BDE13}"/>
              </a:ext>
            </a:extLst>
          </p:cNvPr>
          <p:cNvGrpSpPr/>
          <p:nvPr/>
        </p:nvGrpSpPr>
        <p:grpSpPr>
          <a:xfrm>
            <a:off x="3129850" y="536037"/>
            <a:ext cx="2272711" cy="2281923"/>
            <a:chOff x="3908726" y="78630"/>
            <a:chExt cx="2568274" cy="2578684"/>
          </a:xfrm>
        </p:grpSpPr>
        <p:grpSp>
          <p:nvGrpSpPr>
            <p:cNvPr id="8" name="Group 24">
              <a:extLst>
                <a:ext uri="{FF2B5EF4-FFF2-40B4-BE49-F238E27FC236}">
                  <a16:creationId xmlns:a16="http://schemas.microsoft.com/office/drawing/2014/main" id="{13AD5F1B-4B51-4EFC-BB8B-39A2266803D5}"/>
                </a:ext>
              </a:extLst>
            </p:cNvPr>
            <p:cNvGrpSpPr/>
            <p:nvPr/>
          </p:nvGrpSpPr>
          <p:grpSpPr>
            <a:xfrm>
              <a:off x="5255101" y="89881"/>
              <a:ext cx="1221899" cy="1557072"/>
              <a:chOff x="4785971" y="160069"/>
              <a:chExt cx="2246641" cy="2818081"/>
            </a:xfrm>
          </p:grpSpPr>
          <p:pic>
            <p:nvPicPr>
              <p:cNvPr id="11" name="Clock">
                <a:extLst>
                  <a:ext uri="{FF2B5EF4-FFF2-40B4-BE49-F238E27FC236}">
                    <a16:creationId xmlns:a16="http://schemas.microsoft.com/office/drawing/2014/main" id="{286A6F0D-DC18-42CA-B10E-33FFEBDD12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26053" r="25599" b="14226"/>
              <a:stretch/>
            </p:blipFill>
            <p:spPr>
              <a:xfrm>
                <a:off x="4785971" y="160069"/>
                <a:ext cx="2246641" cy="2818081"/>
              </a:xfrm>
              <a:prstGeom prst="rect">
                <a:avLst/>
              </a:prstGeom>
            </p:spPr>
          </p:pic>
          <p:pic>
            <p:nvPicPr>
              <p:cNvPr id="12" name="Clock_Hand">
                <a:extLst>
                  <a:ext uri="{FF2B5EF4-FFF2-40B4-BE49-F238E27FC236}">
                    <a16:creationId xmlns:a16="http://schemas.microsoft.com/office/drawing/2014/main" id="{9C39C107-E329-4A30-B144-7AD6B19DAE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44418" t="34240" r="44418" b="32289"/>
              <a:stretch/>
            </p:blipFill>
            <p:spPr>
              <a:xfrm rot="16418242">
                <a:off x="5250909" y="1254355"/>
                <a:ext cx="488287" cy="1059311"/>
              </a:xfrm>
              <a:prstGeom prst="rect">
                <a:avLst/>
              </a:prstGeom>
            </p:spPr>
          </p:pic>
        </p:grpSp>
        <p:sp>
          <p:nvSpPr>
            <p:cNvPr id="4" name="Seta: Curvada Para Cima 3">
              <a:extLst>
                <a:ext uri="{FF2B5EF4-FFF2-40B4-BE49-F238E27FC236}">
                  <a16:creationId xmlns:a16="http://schemas.microsoft.com/office/drawing/2014/main" id="{B5E121B3-2A95-4909-9717-5E414F40CC98}"/>
                </a:ext>
              </a:extLst>
            </p:cNvPr>
            <p:cNvSpPr/>
            <p:nvPr/>
          </p:nvSpPr>
          <p:spPr>
            <a:xfrm>
              <a:off x="4519112" y="1635702"/>
              <a:ext cx="1477367" cy="590607"/>
            </a:xfrm>
            <a:prstGeom prst="curved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8DEF320B-0CA1-4D40-93A9-753C0E106331}"/>
                </a:ext>
              </a:extLst>
            </p:cNvPr>
            <p:cNvGrpSpPr/>
            <p:nvPr/>
          </p:nvGrpSpPr>
          <p:grpSpPr>
            <a:xfrm>
              <a:off x="3908726" y="78630"/>
              <a:ext cx="1221899" cy="1557072"/>
              <a:chOff x="4785971" y="160069"/>
              <a:chExt cx="2246641" cy="2818081"/>
            </a:xfrm>
          </p:grpSpPr>
          <p:pic>
            <p:nvPicPr>
              <p:cNvPr id="15" name="Clock">
                <a:extLst>
                  <a:ext uri="{FF2B5EF4-FFF2-40B4-BE49-F238E27FC236}">
                    <a16:creationId xmlns:a16="http://schemas.microsoft.com/office/drawing/2014/main" id="{35589F59-F6ED-451B-941A-9BF232FA6E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26053" r="25599" b="14226"/>
              <a:stretch/>
            </p:blipFill>
            <p:spPr>
              <a:xfrm>
                <a:off x="4785971" y="160069"/>
                <a:ext cx="2246641" cy="2818081"/>
              </a:xfrm>
              <a:prstGeom prst="rect">
                <a:avLst/>
              </a:prstGeom>
            </p:spPr>
          </p:pic>
          <p:pic>
            <p:nvPicPr>
              <p:cNvPr id="16" name="Clock_Hand">
                <a:extLst>
                  <a:ext uri="{FF2B5EF4-FFF2-40B4-BE49-F238E27FC236}">
                    <a16:creationId xmlns:a16="http://schemas.microsoft.com/office/drawing/2014/main" id="{5FD872BA-A20E-4726-A2EE-25819D260D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44418" t="34240" r="44418" b="32289"/>
              <a:stretch/>
            </p:blipFill>
            <p:spPr>
              <a:xfrm>
                <a:off x="5660229" y="936111"/>
                <a:ext cx="496054" cy="1042726"/>
              </a:xfrm>
              <a:prstGeom prst="rect">
                <a:avLst/>
              </a:prstGeom>
            </p:spPr>
          </p:pic>
        </p:grpSp>
        <p:sp>
          <p:nvSpPr>
            <p:cNvPr id="17" name="Sinal de Multiplicação 16">
              <a:extLst>
                <a:ext uri="{FF2B5EF4-FFF2-40B4-BE49-F238E27FC236}">
                  <a16:creationId xmlns:a16="http://schemas.microsoft.com/office/drawing/2014/main" id="{9E538A0A-47DA-4DF7-ADF4-C8FB3352651F}"/>
                </a:ext>
              </a:extLst>
            </p:cNvPr>
            <p:cNvSpPr/>
            <p:nvPr/>
          </p:nvSpPr>
          <p:spPr>
            <a:xfrm>
              <a:off x="4724330" y="1740890"/>
              <a:ext cx="916424" cy="916424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21" name="Infinite">
            <a:extLst>
              <a:ext uri="{FF2B5EF4-FFF2-40B4-BE49-F238E27FC236}">
                <a16:creationId xmlns:a16="http://schemas.microsoft.com/office/drawing/2014/main" id="{38FA962C-317C-4854-8696-BD39DA0B3B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13460" y="10740"/>
            <a:ext cx="2783549" cy="2723945"/>
          </a:xfrm>
          <a:prstGeom prst="rect">
            <a:avLst/>
          </a:prstGeom>
        </p:spPr>
      </p:pic>
      <p:pic>
        <p:nvPicPr>
          <p:cNvPr id="23" name="Fire">
            <a:extLst>
              <a:ext uri="{FF2B5EF4-FFF2-40B4-BE49-F238E27FC236}">
                <a16:creationId xmlns:a16="http://schemas.microsoft.com/office/drawing/2014/main" id="{23E60B5E-5055-4361-B47D-A0A0FE06FF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639" y="3759444"/>
            <a:ext cx="2205580" cy="2158350"/>
          </a:xfrm>
          <a:prstGeom prst="rect">
            <a:avLst/>
          </a:prstGeom>
        </p:spPr>
      </p:pic>
      <p:grpSp>
        <p:nvGrpSpPr>
          <p:cNvPr id="27" name="money">
            <a:extLst>
              <a:ext uri="{FF2B5EF4-FFF2-40B4-BE49-F238E27FC236}">
                <a16:creationId xmlns:a16="http://schemas.microsoft.com/office/drawing/2014/main" id="{1F92339C-EE5C-4398-8A39-ADE7844AABF6}"/>
              </a:ext>
            </a:extLst>
          </p:cNvPr>
          <p:cNvGrpSpPr/>
          <p:nvPr/>
        </p:nvGrpSpPr>
        <p:grpSpPr>
          <a:xfrm>
            <a:off x="3417650" y="3788472"/>
            <a:ext cx="1717154" cy="2861101"/>
            <a:chOff x="631165" y="2995810"/>
            <a:chExt cx="2148114" cy="3579161"/>
          </a:xfrm>
        </p:grpSpPr>
        <p:pic>
          <p:nvPicPr>
            <p:cNvPr id="25" name="Gráfico 24">
              <a:extLst>
                <a:ext uri="{FF2B5EF4-FFF2-40B4-BE49-F238E27FC236}">
                  <a16:creationId xmlns:a16="http://schemas.microsoft.com/office/drawing/2014/main" id="{99D099B1-E4BF-4F81-B1DF-1A22FE8C0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67763" y="2995810"/>
              <a:ext cx="2060508" cy="2377509"/>
            </a:xfrm>
            <a:prstGeom prst="rect">
              <a:avLst/>
            </a:prstGeom>
          </p:spPr>
        </p:pic>
        <p:sp>
          <p:nvSpPr>
            <p:cNvPr id="26" name="Sinal de Multiplicação 25">
              <a:extLst>
                <a:ext uri="{FF2B5EF4-FFF2-40B4-BE49-F238E27FC236}">
                  <a16:creationId xmlns:a16="http://schemas.microsoft.com/office/drawing/2014/main" id="{0E5958A9-09A5-432C-9261-E2084B29DC80}"/>
                </a:ext>
              </a:extLst>
            </p:cNvPr>
            <p:cNvSpPr/>
            <p:nvPr/>
          </p:nvSpPr>
          <p:spPr>
            <a:xfrm>
              <a:off x="631165" y="4426857"/>
              <a:ext cx="2148114" cy="2148114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29" name="calendar">
            <a:extLst>
              <a:ext uri="{FF2B5EF4-FFF2-40B4-BE49-F238E27FC236}">
                <a16:creationId xmlns:a16="http://schemas.microsoft.com/office/drawing/2014/main" id="{E1AD7684-06E7-4BF6-B0CC-E4A1EF4D23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19056" y="3476917"/>
            <a:ext cx="1944848" cy="2391264"/>
          </a:xfrm>
          <a:prstGeom prst="rect">
            <a:avLst/>
          </a:prstGeom>
        </p:spPr>
      </p:pic>
      <p:pic>
        <p:nvPicPr>
          <p:cNvPr id="32" name="Face">
            <a:extLst>
              <a:ext uri="{FF2B5EF4-FFF2-40B4-BE49-F238E27FC236}">
                <a16:creationId xmlns:a16="http://schemas.microsoft.com/office/drawing/2014/main" id="{EE868B62-0147-4F09-990A-E37A2D4257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7539816" y="-42186"/>
            <a:ext cx="7154013" cy="71540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3" name="Mouth">
            <a:extLst>
              <a:ext uri="{FF2B5EF4-FFF2-40B4-BE49-F238E27FC236}">
                <a16:creationId xmlns:a16="http://schemas.microsoft.com/office/drawing/2014/main" id="{47D977FC-F72A-488B-9564-9F6EF4266D0E}"/>
              </a:ext>
            </a:extLst>
          </p:cNvPr>
          <p:cNvSpPr/>
          <p:nvPr/>
        </p:nvSpPr>
        <p:spPr>
          <a:xfrm>
            <a:off x="10284915" y="4270922"/>
            <a:ext cx="847147" cy="784761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34" name="eyebrow">
            <a:extLst>
              <a:ext uri="{FF2B5EF4-FFF2-40B4-BE49-F238E27FC236}">
                <a16:creationId xmlns:a16="http://schemas.microsoft.com/office/drawing/2014/main" id="{7DA21D12-3506-43AA-9D2D-66863C776198}"/>
              </a:ext>
            </a:extLst>
          </p:cNvPr>
          <p:cNvGrpSpPr/>
          <p:nvPr/>
        </p:nvGrpSpPr>
        <p:grpSpPr>
          <a:xfrm>
            <a:off x="9322756" y="2303389"/>
            <a:ext cx="3032454" cy="520034"/>
            <a:chOff x="4940300" y="3249350"/>
            <a:chExt cx="2501726" cy="382850"/>
          </a:xfrm>
        </p:grpSpPr>
        <p:pic>
          <p:nvPicPr>
            <p:cNvPr id="35" name="Graphic 12">
              <a:extLst>
                <a:ext uri="{FF2B5EF4-FFF2-40B4-BE49-F238E27FC236}">
                  <a16:creationId xmlns:a16="http://schemas.microsoft.com/office/drawing/2014/main" id="{7964DF60-B2FE-47EF-BD9D-7CEC87AF9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36" name="Graphic 22">
              <a:extLst>
                <a:ext uri="{FF2B5EF4-FFF2-40B4-BE49-F238E27FC236}">
                  <a16:creationId xmlns:a16="http://schemas.microsoft.com/office/drawing/2014/main" id="{35412996-D2F7-4750-BB1A-4868B634A0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3254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00143 -0.02569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3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ackground">
            <a:extLst>
              <a:ext uri="{FF2B5EF4-FFF2-40B4-BE49-F238E27FC236}">
                <a16:creationId xmlns:a16="http://schemas.microsoft.com/office/drawing/2014/main" id="{5477DE5B-3ED0-4F90-A0B9-49EA672E33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Face">
            <a:extLst>
              <a:ext uri="{FF2B5EF4-FFF2-40B4-BE49-F238E27FC236}">
                <a16:creationId xmlns:a16="http://schemas.microsoft.com/office/drawing/2014/main" id="{6DCACAE6-141C-4226-B37E-0FBD453B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0709" y="-69804"/>
            <a:ext cx="7506421" cy="75064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Mouth">
            <a:extLst>
              <a:ext uri="{FF2B5EF4-FFF2-40B4-BE49-F238E27FC236}">
                <a16:creationId xmlns:a16="http://schemas.microsoft.com/office/drawing/2014/main" id="{006E9570-F013-4771-B51F-A1FFED9FCE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 rot="446238" flipV="1">
            <a:off x="894568" y="4774691"/>
            <a:ext cx="1407948" cy="470745"/>
          </a:xfrm>
          <a:prstGeom prst="rect">
            <a:avLst/>
          </a:prstGeom>
        </p:spPr>
      </p:pic>
      <p:grpSp>
        <p:nvGrpSpPr>
          <p:cNvPr id="9" name="eyebrow">
            <a:extLst>
              <a:ext uri="{FF2B5EF4-FFF2-40B4-BE49-F238E27FC236}">
                <a16:creationId xmlns:a16="http://schemas.microsoft.com/office/drawing/2014/main" id="{1F26547E-8F74-4455-9EAF-980EBE1904A7}"/>
              </a:ext>
            </a:extLst>
          </p:cNvPr>
          <p:cNvGrpSpPr/>
          <p:nvPr/>
        </p:nvGrpSpPr>
        <p:grpSpPr>
          <a:xfrm>
            <a:off x="372600" y="2382268"/>
            <a:ext cx="3032454" cy="520034"/>
            <a:chOff x="4940300" y="3249350"/>
            <a:chExt cx="2501726" cy="382850"/>
          </a:xfrm>
        </p:grpSpPr>
        <p:pic>
          <p:nvPicPr>
            <p:cNvPr id="10" name="Graphic 12">
              <a:extLst>
                <a:ext uri="{FF2B5EF4-FFF2-40B4-BE49-F238E27FC236}">
                  <a16:creationId xmlns:a16="http://schemas.microsoft.com/office/drawing/2014/main" id="{3E71DBFA-7CE7-4609-ADF0-5164280060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1" name="Graphic 22">
              <a:extLst>
                <a:ext uri="{FF2B5EF4-FFF2-40B4-BE49-F238E27FC236}">
                  <a16:creationId xmlns:a16="http://schemas.microsoft.com/office/drawing/2014/main" id="{CC4F93E0-82DA-4E67-AAEE-0845CF21F9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grpSp>
        <p:nvGrpSpPr>
          <p:cNvPr id="19" name="Objetive">
            <a:extLst>
              <a:ext uri="{FF2B5EF4-FFF2-40B4-BE49-F238E27FC236}">
                <a16:creationId xmlns:a16="http://schemas.microsoft.com/office/drawing/2014/main" id="{F885DAB3-56AE-4BF7-86C1-BAB1B36205FC}"/>
              </a:ext>
            </a:extLst>
          </p:cNvPr>
          <p:cNvGrpSpPr/>
          <p:nvPr/>
        </p:nvGrpSpPr>
        <p:grpSpPr>
          <a:xfrm>
            <a:off x="4491375" y="756764"/>
            <a:ext cx="1891512" cy="1889944"/>
            <a:chOff x="9604258" y="4011194"/>
            <a:chExt cx="2121742" cy="2121742"/>
          </a:xfrm>
        </p:grpSpPr>
        <p:grpSp>
          <p:nvGrpSpPr>
            <p:cNvPr id="20" name="TargetOuter">
              <a:extLst>
                <a:ext uri="{FF2B5EF4-FFF2-40B4-BE49-F238E27FC236}">
                  <a16:creationId xmlns:a16="http://schemas.microsoft.com/office/drawing/2014/main" id="{1F0C3567-0861-4C94-8ADA-8235B871678B}"/>
                </a:ext>
              </a:extLst>
            </p:cNvPr>
            <p:cNvGrpSpPr/>
            <p:nvPr/>
          </p:nvGrpSpPr>
          <p:grpSpPr>
            <a:xfrm>
              <a:off x="9604258" y="4011194"/>
              <a:ext cx="2121742" cy="2121742"/>
              <a:chOff x="4219798" y="1629000"/>
              <a:chExt cx="3600000" cy="36000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16BD31B-06E7-4AF3-AC19-6E946F0F7EE4}"/>
                  </a:ext>
                </a:extLst>
              </p:cNvPr>
              <p:cNvSpPr/>
              <p:nvPr/>
            </p:nvSpPr>
            <p:spPr>
              <a:xfrm>
                <a:off x="4219798" y="1629000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CC4AEB8-B41E-442E-B660-FA366713E45C}"/>
                  </a:ext>
                </a:extLst>
              </p:cNvPr>
              <p:cNvSpPr/>
              <p:nvPr/>
            </p:nvSpPr>
            <p:spPr>
              <a:xfrm>
                <a:off x="4579800" y="1989000"/>
                <a:ext cx="2880000" cy="28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53D386F-E31A-4D71-B7B1-B680C372A515}"/>
                  </a:ext>
                </a:extLst>
              </p:cNvPr>
              <p:cNvSpPr/>
              <p:nvPr/>
            </p:nvSpPr>
            <p:spPr>
              <a:xfrm>
                <a:off x="4939800" y="2349000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21" name="TargetInner">
              <a:extLst>
                <a:ext uri="{FF2B5EF4-FFF2-40B4-BE49-F238E27FC236}">
                  <a16:creationId xmlns:a16="http://schemas.microsoft.com/office/drawing/2014/main" id="{3F557C09-3875-40C4-92C2-5FAF3D395B4B}"/>
                </a:ext>
              </a:extLst>
            </p:cNvPr>
            <p:cNvSpPr/>
            <p:nvPr/>
          </p:nvSpPr>
          <p:spPr>
            <a:xfrm>
              <a:off x="10235968" y="4655105"/>
              <a:ext cx="848697" cy="8486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25" name="Speedometer">
            <a:extLst>
              <a:ext uri="{FF2B5EF4-FFF2-40B4-BE49-F238E27FC236}">
                <a16:creationId xmlns:a16="http://schemas.microsoft.com/office/drawing/2014/main" id="{B3B4FA13-4BF9-4B90-B259-AA1136F09D5C}"/>
              </a:ext>
            </a:extLst>
          </p:cNvPr>
          <p:cNvGrpSpPr/>
          <p:nvPr/>
        </p:nvGrpSpPr>
        <p:grpSpPr>
          <a:xfrm>
            <a:off x="6189445" y="415721"/>
            <a:ext cx="3637771" cy="2572028"/>
            <a:chOff x="5607692" y="2806417"/>
            <a:chExt cx="3769927" cy="26654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26" name="Graphic 16">
              <a:extLst>
                <a:ext uri="{FF2B5EF4-FFF2-40B4-BE49-F238E27FC236}">
                  <a16:creationId xmlns:a16="http://schemas.microsoft.com/office/drawing/2014/main" id="{72CAC351-7EED-407F-B802-42FFE3997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07692" y="2806417"/>
              <a:ext cx="3769927" cy="2665469"/>
            </a:xfrm>
            <a:prstGeom prst="rect">
              <a:avLst/>
            </a:prstGeom>
          </p:spPr>
        </p:pic>
        <p:pic>
          <p:nvPicPr>
            <p:cNvPr id="27" name="Graphic 42">
              <a:extLst>
                <a:ext uri="{FF2B5EF4-FFF2-40B4-BE49-F238E27FC236}">
                  <a16:creationId xmlns:a16="http://schemas.microsoft.com/office/drawing/2014/main" id="{11BE19D9-F796-4B03-B747-ED66720B4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43985" t="22975" r="45895" b="43850"/>
            <a:stretch/>
          </p:blipFill>
          <p:spPr>
            <a:xfrm rot="2112470">
              <a:off x="7466738" y="3659686"/>
              <a:ext cx="274875" cy="637133"/>
            </a:xfrm>
            <a:prstGeom prst="rect">
              <a:avLst/>
            </a:prstGeom>
          </p:spPr>
        </p:pic>
      </p:grpSp>
      <p:pic>
        <p:nvPicPr>
          <p:cNvPr id="29" name="Stress">
            <a:extLst>
              <a:ext uri="{FF2B5EF4-FFF2-40B4-BE49-F238E27FC236}">
                <a16:creationId xmlns:a16="http://schemas.microsoft.com/office/drawing/2014/main" id="{EB582029-0809-4623-B9BF-15D70CDCFF1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2910" t="18970" r="21575" b="30229"/>
          <a:stretch/>
        </p:blipFill>
        <p:spPr>
          <a:xfrm>
            <a:off x="9447845" y="725677"/>
            <a:ext cx="2617698" cy="1693636"/>
          </a:xfrm>
          <a:prstGeom prst="rect">
            <a:avLst/>
          </a:prstGeom>
        </p:spPr>
      </p:pic>
      <p:grpSp>
        <p:nvGrpSpPr>
          <p:cNvPr id="30" name="Len">
            <a:extLst>
              <a:ext uri="{FF2B5EF4-FFF2-40B4-BE49-F238E27FC236}">
                <a16:creationId xmlns:a16="http://schemas.microsoft.com/office/drawing/2014/main" id="{DB8A4969-CFAF-468F-B7E4-CE2EBA13AA3E}"/>
              </a:ext>
            </a:extLst>
          </p:cNvPr>
          <p:cNvGrpSpPr/>
          <p:nvPr/>
        </p:nvGrpSpPr>
        <p:grpSpPr>
          <a:xfrm rot="3287732">
            <a:off x="5911612" y="3382316"/>
            <a:ext cx="4193436" cy="3022740"/>
            <a:chOff x="1246167" y="0"/>
            <a:chExt cx="9699665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1" name="Glass">
              <a:extLst>
                <a:ext uri="{FF2B5EF4-FFF2-40B4-BE49-F238E27FC236}">
                  <a16:creationId xmlns:a16="http://schemas.microsoft.com/office/drawing/2014/main" id="{50D07419-4139-43A5-965B-74400761A558}"/>
                </a:ext>
              </a:extLst>
            </p:cNvPr>
            <p:cNvSpPr/>
            <p:nvPr/>
          </p:nvSpPr>
          <p:spPr>
            <a:xfrm>
              <a:off x="4572000" y="933452"/>
              <a:ext cx="3048000" cy="3043236"/>
            </a:xfrm>
            <a:prstGeom prst="ellipse">
              <a:avLst/>
            </a:prstGeom>
            <a:solidFill>
              <a:schemeClr val="accent1">
                <a:lumMod val="75000"/>
                <a:alpha val="16863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2" name="Len">
              <a:extLst>
                <a:ext uri="{FF2B5EF4-FFF2-40B4-BE49-F238E27FC236}">
                  <a16:creationId xmlns:a16="http://schemas.microsoft.com/office/drawing/2014/main" id="{AC4E36B7-B6A0-4D84-92BF-65553A3F8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46167" y="0"/>
              <a:ext cx="9699665" cy="6858000"/>
            </a:xfrm>
            <a:prstGeom prst="rect">
              <a:avLst/>
            </a:prstGeom>
          </p:spPr>
        </p:pic>
      </p:grpSp>
      <p:pic>
        <p:nvPicPr>
          <p:cNvPr id="34" name="Quality">
            <a:extLst>
              <a:ext uri="{FF2B5EF4-FFF2-40B4-BE49-F238E27FC236}">
                <a16:creationId xmlns:a16="http://schemas.microsoft.com/office/drawing/2014/main" id="{46D9B8D2-80E1-4603-A747-9802DE6A6F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56402" y="3620574"/>
            <a:ext cx="1925501" cy="2772257"/>
          </a:xfrm>
          <a:prstGeom prst="rect">
            <a:avLst/>
          </a:prstGeom>
        </p:spPr>
      </p:pic>
      <p:pic>
        <p:nvPicPr>
          <p:cNvPr id="36" name="Trust">
            <a:extLst>
              <a:ext uri="{FF2B5EF4-FFF2-40B4-BE49-F238E27FC236}">
                <a16:creationId xmlns:a16="http://schemas.microsoft.com/office/drawing/2014/main" id="{7BF5E190-14FC-4B5E-8BAD-38C7AE3083D8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1237" t="18646" r="31259" b="18646"/>
          <a:stretch/>
        </p:blipFill>
        <p:spPr>
          <a:xfrm>
            <a:off x="4624154" y="3720385"/>
            <a:ext cx="1901787" cy="224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18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">
                                      <p:cBhvr>
                                        <p:cTn id="1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00"/>
                            </p:stCondLst>
                            <p:childTnLst>
                              <p:par>
                                <p:cTn id="21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0.00143 -0.0257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9D0D05AA-CC48-497A-902A-948A113086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Brain">
            <a:extLst>
              <a:ext uri="{FF2B5EF4-FFF2-40B4-BE49-F238E27FC236}">
                <a16:creationId xmlns:a16="http://schemas.microsoft.com/office/drawing/2014/main" id="{D7E7DDD8-1FA8-416F-A351-FF22088457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282" t="24143" r="33667" b="23582"/>
          <a:stretch/>
        </p:blipFill>
        <p:spPr>
          <a:xfrm>
            <a:off x="3440182" y="459056"/>
            <a:ext cx="5311632" cy="59398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Clock">
            <a:extLst>
              <a:ext uri="{FF2B5EF4-FFF2-40B4-BE49-F238E27FC236}">
                <a16:creationId xmlns:a16="http://schemas.microsoft.com/office/drawing/2014/main" id="{0CFEE4A3-D9EB-497D-87D4-0BB775172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3545" y="1002134"/>
            <a:ext cx="6864912" cy="4853732"/>
          </a:xfrm>
          <a:prstGeom prst="rect">
            <a:avLst/>
          </a:prstGeom>
        </p:spPr>
      </p:pic>
      <p:grpSp>
        <p:nvGrpSpPr>
          <p:cNvPr id="10" name="Hand">
            <a:extLst>
              <a:ext uri="{FF2B5EF4-FFF2-40B4-BE49-F238E27FC236}">
                <a16:creationId xmlns:a16="http://schemas.microsoft.com/office/drawing/2014/main" id="{F166C174-D991-4A2A-880A-8ACA7085AF8B}"/>
              </a:ext>
            </a:extLst>
          </p:cNvPr>
          <p:cNvGrpSpPr/>
          <p:nvPr/>
        </p:nvGrpSpPr>
        <p:grpSpPr>
          <a:xfrm>
            <a:off x="2873829" y="878114"/>
            <a:ext cx="6444340" cy="5101772"/>
            <a:chOff x="1246166" y="-838200"/>
            <a:chExt cx="9699666" cy="8534400"/>
          </a:xfrm>
        </p:grpSpPr>
        <p:pic>
          <p:nvPicPr>
            <p:cNvPr id="9" name="Clock_Hand">
              <a:extLst>
                <a:ext uri="{FF2B5EF4-FFF2-40B4-BE49-F238E27FC236}">
                  <a16:creationId xmlns:a16="http://schemas.microsoft.com/office/drawing/2014/main" id="{36FE9DB2-7C75-415B-8931-11E87982B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46167" y="-838200"/>
              <a:ext cx="9699665" cy="6858000"/>
            </a:xfrm>
            <a:prstGeom prst="rect">
              <a:avLst/>
            </a:prstGeom>
          </p:spPr>
        </p:pic>
        <p:pic>
          <p:nvPicPr>
            <p:cNvPr id="13" name="Clock_Hand">
              <a:extLst>
                <a:ext uri="{FF2B5EF4-FFF2-40B4-BE49-F238E27FC236}">
                  <a16:creationId xmlns:a16="http://schemas.microsoft.com/office/drawing/2014/main" id="{494C90E8-E6D4-41C7-A284-94F9E68B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V="1">
              <a:off x="1246166" y="838200"/>
              <a:ext cx="9699665" cy="6858000"/>
            </a:xfrm>
            <a:prstGeom prst="rect">
              <a:avLst/>
            </a:prstGeom>
          </p:spPr>
        </p:pic>
      </p:grpSp>
      <p:pic>
        <p:nvPicPr>
          <p:cNvPr id="6" name="Flag">
            <a:extLst>
              <a:ext uri="{FF2B5EF4-FFF2-40B4-BE49-F238E27FC236}">
                <a16:creationId xmlns:a16="http://schemas.microsoft.com/office/drawing/2014/main" id="{A07E8AD7-5628-4BB5-A7BC-E2AF5869DD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4153" y="459056"/>
            <a:ext cx="1168279" cy="2230319"/>
          </a:xfrm>
          <a:prstGeom prst="rect">
            <a:avLst/>
          </a:prstGeom>
        </p:spPr>
      </p:pic>
      <p:pic>
        <p:nvPicPr>
          <p:cNvPr id="12" name="Blueprint">
            <a:extLst>
              <a:ext uri="{FF2B5EF4-FFF2-40B4-BE49-F238E27FC236}">
                <a16:creationId xmlns:a16="http://schemas.microsoft.com/office/drawing/2014/main" id="{3037AD45-9B15-4CE2-9576-07988369B4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8751813" y="167037"/>
            <a:ext cx="3466678" cy="2451062"/>
          </a:xfrm>
          <a:prstGeom prst="rect">
            <a:avLst/>
          </a:prstGeom>
        </p:spPr>
      </p:pic>
      <p:pic>
        <p:nvPicPr>
          <p:cNvPr id="16" name="Action">
            <a:extLst>
              <a:ext uri="{FF2B5EF4-FFF2-40B4-BE49-F238E27FC236}">
                <a16:creationId xmlns:a16="http://schemas.microsoft.com/office/drawing/2014/main" id="{5A3E5015-2FB8-431C-B0A7-2BC3A5DB65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08814" y="3605879"/>
            <a:ext cx="2285686" cy="2689044"/>
          </a:xfrm>
          <a:prstGeom prst="rect">
            <a:avLst/>
          </a:prstGeom>
        </p:spPr>
      </p:pic>
      <p:pic>
        <p:nvPicPr>
          <p:cNvPr id="18" name="Chess">
            <a:extLst>
              <a:ext uri="{FF2B5EF4-FFF2-40B4-BE49-F238E27FC236}">
                <a16:creationId xmlns:a16="http://schemas.microsoft.com/office/drawing/2014/main" id="{A4B58ED1-6A03-42D5-87D3-FF7F372CDA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43922" y="3493063"/>
            <a:ext cx="1601989" cy="269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26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A719F707-73A5-4528-A12A-BCA185D8A6BE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FCBA9939-FEA0-43C2-A54C-781EE291F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571" y="348569"/>
            <a:ext cx="4529818" cy="3817989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D6E5C764-BF50-4D80-B128-2B7B3A81C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1250" y="1800225"/>
            <a:ext cx="60007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28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9D0D05AA-CC48-497A-902A-948A113086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Folder">
            <a:extLst>
              <a:ext uri="{FF2B5EF4-FFF2-40B4-BE49-F238E27FC236}">
                <a16:creationId xmlns:a16="http://schemas.microsoft.com/office/drawing/2014/main" id="{DDC043B5-F477-43F7-9D9C-A619D07E4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8814" y="785573"/>
            <a:ext cx="6510634" cy="4256954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6" name="head">
            <a:extLst>
              <a:ext uri="{FF2B5EF4-FFF2-40B4-BE49-F238E27FC236}">
                <a16:creationId xmlns:a16="http://schemas.microsoft.com/office/drawing/2014/main" id="{F8AFEB6B-8A83-4DC8-9F01-8402EE000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61358" y="-2322796"/>
            <a:ext cx="9827192" cy="9827192"/>
          </a:xfrm>
          <a:prstGeom prst="rect">
            <a:avLst/>
          </a:prstGeom>
        </p:spPr>
      </p:pic>
      <p:sp>
        <p:nvSpPr>
          <p:cNvPr id="8" name="Estrela: 10 Pontos 7">
            <a:extLst>
              <a:ext uri="{FF2B5EF4-FFF2-40B4-BE49-F238E27FC236}">
                <a16:creationId xmlns:a16="http://schemas.microsoft.com/office/drawing/2014/main" id="{79ACFE1F-C1DC-4F5D-9A85-3E5F5D8CC247}"/>
              </a:ext>
            </a:extLst>
          </p:cNvPr>
          <p:cNvSpPr/>
          <p:nvPr/>
        </p:nvSpPr>
        <p:spPr>
          <a:xfrm>
            <a:off x="7855347" y="3943950"/>
            <a:ext cx="1362752" cy="1362752"/>
          </a:xfrm>
          <a:prstGeom prst="star10">
            <a:avLst/>
          </a:prstGeom>
          <a:solidFill>
            <a:srgbClr val="C00000"/>
          </a:solidFill>
          <a:ln>
            <a:noFill/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0" dirty="0"/>
              <a:t>!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EE9FE94-1C69-44B2-858C-E65CA624572E}"/>
              </a:ext>
            </a:extLst>
          </p:cNvPr>
          <p:cNvGrpSpPr/>
          <p:nvPr/>
        </p:nvGrpSpPr>
        <p:grpSpPr>
          <a:xfrm>
            <a:off x="2426680" y="1204220"/>
            <a:ext cx="5815966" cy="8863878"/>
            <a:chOff x="2169944" y="-171349"/>
            <a:chExt cx="5815966" cy="8863878"/>
          </a:xfrm>
        </p:grpSpPr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5AC2F8E2-400D-4755-B6DA-CC445B585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386331">
              <a:off x="5938035" y="1179579"/>
              <a:ext cx="2476500" cy="1619250"/>
            </a:xfrm>
            <a:prstGeom prst="rect">
              <a:avLst/>
            </a:prstGeom>
          </p:spPr>
        </p:pic>
        <p:pic>
          <p:nvPicPr>
            <p:cNvPr id="19" name="Arm">
              <a:extLst>
                <a:ext uri="{FF2B5EF4-FFF2-40B4-BE49-F238E27FC236}">
                  <a16:creationId xmlns:a16="http://schemas.microsoft.com/office/drawing/2014/main" id="{44580C39-14F6-4F04-BE54-195311B3F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42383" t="10528" r="41187" b="8956"/>
            <a:stretch/>
          </p:blipFill>
          <p:spPr>
            <a:xfrm rot="2278249">
              <a:off x="2169944" y="-171349"/>
              <a:ext cx="3212464" cy="886387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144546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ackground">
            <a:extLst>
              <a:ext uri="{FF2B5EF4-FFF2-40B4-BE49-F238E27FC236}">
                <a16:creationId xmlns:a16="http://schemas.microsoft.com/office/drawing/2014/main" id="{8E049CB6-2330-42AE-8D7D-2F57DDD3B2C0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44" name="Tabela 44">
            <a:extLst>
              <a:ext uri="{FF2B5EF4-FFF2-40B4-BE49-F238E27FC236}">
                <a16:creationId xmlns:a16="http://schemas.microsoft.com/office/drawing/2014/main" id="{EE53F423-87C7-4259-AB76-7C6C363DA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26776"/>
              </p:ext>
            </p:extLst>
          </p:nvPr>
        </p:nvGraphicFramePr>
        <p:xfrm>
          <a:off x="2032000" y="719666"/>
          <a:ext cx="8127999" cy="5739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36165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305293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4219956"/>
                    </a:ext>
                  </a:extLst>
                </a:gridCol>
              </a:tblGrid>
              <a:tr h="1913114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BB9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BB9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BB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612"/>
                  </a:ext>
                </a:extLst>
              </a:tr>
              <a:tr h="1913114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BB9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BB9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BB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366548"/>
                  </a:ext>
                </a:extLst>
              </a:tr>
              <a:tr h="1913114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BB9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BB9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BB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630937"/>
                  </a:ext>
                </a:extLst>
              </a:tr>
            </a:tbl>
          </a:graphicData>
        </a:graphic>
      </p:graphicFrame>
      <p:pic>
        <p:nvPicPr>
          <p:cNvPr id="23" name="Urgent">
            <a:extLst>
              <a:ext uri="{FF2B5EF4-FFF2-40B4-BE49-F238E27FC236}">
                <a16:creationId xmlns:a16="http://schemas.microsoft.com/office/drawing/2014/main" id="{2A1C0658-232B-47AA-A3EF-05660A1D5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6211" y="840385"/>
            <a:ext cx="1679575" cy="1468830"/>
          </a:xfrm>
          <a:prstGeom prst="rect">
            <a:avLst/>
          </a:prstGeom>
        </p:spPr>
      </p:pic>
      <p:sp>
        <p:nvSpPr>
          <p:cNvPr id="24" name="Important">
            <a:extLst>
              <a:ext uri="{FF2B5EF4-FFF2-40B4-BE49-F238E27FC236}">
                <a16:creationId xmlns:a16="http://schemas.microsoft.com/office/drawing/2014/main" id="{C75364C6-7875-4AFE-BC2A-FD8A248326B4}"/>
              </a:ext>
            </a:extLst>
          </p:cNvPr>
          <p:cNvSpPr/>
          <p:nvPr/>
        </p:nvSpPr>
        <p:spPr>
          <a:xfrm>
            <a:off x="2484964" y="2745316"/>
            <a:ext cx="1693334" cy="1693334"/>
          </a:xfrm>
          <a:prstGeom prst="star5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2" name="Urgent">
            <a:extLst>
              <a:ext uri="{FF2B5EF4-FFF2-40B4-BE49-F238E27FC236}">
                <a16:creationId xmlns:a16="http://schemas.microsoft.com/office/drawing/2014/main" id="{C961503A-1CC2-4491-B57F-32D2AAEB34B9}"/>
              </a:ext>
            </a:extLst>
          </p:cNvPr>
          <p:cNvGrpSpPr/>
          <p:nvPr/>
        </p:nvGrpSpPr>
        <p:grpSpPr>
          <a:xfrm>
            <a:off x="2442631" y="4604808"/>
            <a:ext cx="1778000" cy="1854200"/>
            <a:chOff x="2442631" y="4604808"/>
            <a:chExt cx="1778000" cy="1854200"/>
          </a:xfrm>
        </p:grpSpPr>
        <p:sp>
          <p:nvSpPr>
            <p:cNvPr id="28" name="Estrela: 5 Pontos 27">
              <a:extLst>
                <a:ext uri="{FF2B5EF4-FFF2-40B4-BE49-F238E27FC236}">
                  <a16:creationId xmlns:a16="http://schemas.microsoft.com/office/drawing/2014/main" id="{05ECB49C-534A-4842-8E7C-EF42B6BF3049}"/>
                </a:ext>
              </a:extLst>
            </p:cNvPr>
            <p:cNvSpPr/>
            <p:nvPr/>
          </p:nvSpPr>
          <p:spPr>
            <a:xfrm>
              <a:off x="2484964" y="4604808"/>
              <a:ext cx="1693334" cy="1693334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Sinal de Multiplicação 28">
              <a:extLst>
                <a:ext uri="{FF2B5EF4-FFF2-40B4-BE49-F238E27FC236}">
                  <a16:creationId xmlns:a16="http://schemas.microsoft.com/office/drawing/2014/main" id="{A3FE6584-BD24-49EE-B749-FCED61D3217A}"/>
                </a:ext>
              </a:extLst>
            </p:cNvPr>
            <p:cNvSpPr/>
            <p:nvPr/>
          </p:nvSpPr>
          <p:spPr>
            <a:xfrm>
              <a:off x="2442631" y="4604808"/>
              <a:ext cx="1778000" cy="1854200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3" name="NotUrgent">
            <a:extLst>
              <a:ext uri="{FF2B5EF4-FFF2-40B4-BE49-F238E27FC236}">
                <a16:creationId xmlns:a16="http://schemas.microsoft.com/office/drawing/2014/main" id="{2D80BD64-75FC-4FDA-9810-D1D3B6977468}"/>
              </a:ext>
            </a:extLst>
          </p:cNvPr>
          <p:cNvGrpSpPr/>
          <p:nvPr/>
        </p:nvGrpSpPr>
        <p:grpSpPr>
          <a:xfrm>
            <a:off x="8078785" y="840385"/>
            <a:ext cx="1778000" cy="1854200"/>
            <a:chOff x="8078785" y="840385"/>
            <a:chExt cx="1778000" cy="1854200"/>
          </a:xfrm>
        </p:grpSpPr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5A455DF0-FACE-47E8-9A54-4FB92FFD9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27998" y="840385"/>
              <a:ext cx="1679575" cy="1468830"/>
            </a:xfrm>
            <a:prstGeom prst="rect">
              <a:avLst/>
            </a:prstGeom>
          </p:spPr>
        </p:pic>
        <p:sp>
          <p:nvSpPr>
            <p:cNvPr id="31" name="Sinal de Multiplicação 30">
              <a:extLst>
                <a:ext uri="{FF2B5EF4-FFF2-40B4-BE49-F238E27FC236}">
                  <a16:creationId xmlns:a16="http://schemas.microsoft.com/office/drawing/2014/main" id="{645360D2-4380-43DB-87DE-F0250ACC1AEE}"/>
                </a:ext>
              </a:extLst>
            </p:cNvPr>
            <p:cNvSpPr/>
            <p:nvPr/>
          </p:nvSpPr>
          <p:spPr>
            <a:xfrm>
              <a:off x="8078785" y="840385"/>
              <a:ext cx="1778000" cy="1854200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5" name="15">
            <a:extLst>
              <a:ext uri="{FF2B5EF4-FFF2-40B4-BE49-F238E27FC236}">
                <a16:creationId xmlns:a16="http://schemas.microsoft.com/office/drawing/2014/main" id="{455473AA-0515-41F5-9447-0F035E630DDA}"/>
              </a:ext>
            </a:extLst>
          </p:cNvPr>
          <p:cNvSpPr txBox="1"/>
          <p:nvPr/>
        </p:nvSpPr>
        <p:spPr>
          <a:xfrm>
            <a:off x="5333997" y="4742199"/>
            <a:ext cx="2032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dirty="0"/>
              <a:t>15%</a:t>
            </a:r>
          </a:p>
        </p:txBody>
      </p:sp>
      <p:sp>
        <p:nvSpPr>
          <p:cNvPr id="37" name="20">
            <a:extLst>
              <a:ext uri="{FF2B5EF4-FFF2-40B4-BE49-F238E27FC236}">
                <a16:creationId xmlns:a16="http://schemas.microsoft.com/office/drawing/2014/main" id="{3550F4C6-DFB8-45D2-99D9-0D336266DDF4}"/>
              </a:ext>
            </a:extLst>
          </p:cNvPr>
          <p:cNvSpPr txBox="1"/>
          <p:nvPr/>
        </p:nvSpPr>
        <p:spPr>
          <a:xfrm>
            <a:off x="5256211" y="2994836"/>
            <a:ext cx="2032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dirty="0"/>
              <a:t>20%</a:t>
            </a:r>
          </a:p>
        </p:txBody>
      </p:sp>
      <p:sp>
        <p:nvSpPr>
          <p:cNvPr id="39" name="30">
            <a:extLst>
              <a:ext uri="{FF2B5EF4-FFF2-40B4-BE49-F238E27FC236}">
                <a16:creationId xmlns:a16="http://schemas.microsoft.com/office/drawing/2014/main" id="{AFB5F220-5271-422F-A679-A353A9BCFD43}"/>
              </a:ext>
            </a:extLst>
          </p:cNvPr>
          <p:cNvSpPr txBox="1"/>
          <p:nvPr/>
        </p:nvSpPr>
        <p:spPr>
          <a:xfrm>
            <a:off x="7951784" y="2963087"/>
            <a:ext cx="2032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dirty="0"/>
              <a:t>30%</a:t>
            </a:r>
          </a:p>
        </p:txBody>
      </p:sp>
      <p:sp>
        <p:nvSpPr>
          <p:cNvPr id="41" name="5">
            <a:extLst>
              <a:ext uri="{FF2B5EF4-FFF2-40B4-BE49-F238E27FC236}">
                <a16:creationId xmlns:a16="http://schemas.microsoft.com/office/drawing/2014/main" id="{0C568B08-0851-4DE6-A30D-D86AFEBCB185}"/>
              </a:ext>
            </a:extLst>
          </p:cNvPr>
          <p:cNvSpPr txBox="1"/>
          <p:nvPr/>
        </p:nvSpPr>
        <p:spPr>
          <a:xfrm>
            <a:off x="7881138" y="4713693"/>
            <a:ext cx="2032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dirty="0"/>
              <a:t>05%</a:t>
            </a:r>
          </a:p>
        </p:txBody>
      </p:sp>
    </p:spTree>
    <p:extLst>
      <p:ext uri="{BB962C8B-B14F-4D97-AF65-F5344CB8AC3E}">
        <p14:creationId xmlns:p14="http://schemas.microsoft.com/office/powerpoint/2010/main" val="83386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5" grpId="0"/>
      <p:bldP spid="37" grpId="0"/>
      <p:bldP spid="39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4546</TotalTime>
  <Words>10</Words>
  <Application>Microsoft Office PowerPoint</Application>
  <PresentationFormat>Ecrã Panorâmico</PresentationFormat>
  <Paragraphs>6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 Freitas</dc:creator>
  <cp:lastModifiedBy>Elio Freitas</cp:lastModifiedBy>
  <cp:revision>295</cp:revision>
  <dcterms:created xsi:type="dcterms:W3CDTF">2020-06-26T14:06:11Z</dcterms:created>
  <dcterms:modified xsi:type="dcterms:W3CDTF">2020-09-02T17:19:58Z</dcterms:modified>
</cp:coreProperties>
</file>