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5" r:id="rId2"/>
    <p:sldId id="316" r:id="rId3"/>
    <p:sldId id="305" r:id="rId4"/>
    <p:sldId id="317" r:id="rId5"/>
    <p:sldId id="318" r:id="rId6"/>
    <p:sldId id="319" r:id="rId7"/>
    <p:sldId id="320" r:id="rId8"/>
    <p:sldId id="323" r:id="rId9"/>
    <p:sldId id="322" r:id="rId10"/>
    <p:sldId id="321" r:id="rId11"/>
    <p:sldId id="324" r:id="rId12"/>
    <p:sldId id="325" r:id="rId13"/>
    <p:sldId id="326" r:id="rId14"/>
    <p:sldId id="327" r:id="rId15"/>
    <p:sldId id="328" r:id="rId16"/>
    <p:sldId id="329" r:id="rId17"/>
    <p:sldId id="330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C0000"/>
    <a:srgbClr val="14110D"/>
    <a:srgbClr val="49BB90"/>
    <a:srgbClr val="996600"/>
    <a:srgbClr val="724D02"/>
    <a:srgbClr val="FCBA3A"/>
    <a:srgbClr val="5475B9"/>
    <a:srgbClr val="FFC1B2"/>
    <a:srgbClr val="FF9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13" autoAdjust="0"/>
    <p:restoredTop sz="94660"/>
  </p:normalViewPr>
  <p:slideViewPr>
    <p:cSldViewPr snapToGrid="0">
      <p:cViewPr>
        <p:scale>
          <a:sx n="33" d="100"/>
          <a:sy n="33" d="100"/>
        </p:scale>
        <p:origin x="1212" y="18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2CAB-3410-47F5-A79E-CF5894AF3626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1918A-EBEF-4566-AEC8-1165858BF98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44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BDFA-0D55-4B05-A6BB-D6CB48AE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7EDF-6996-4CC7-A3F2-610E10E2A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E757-9DC4-41E8-B47A-56CCBDC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E510-D5BC-451D-AE66-EA6C0299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A265-40EA-4D03-8097-3E3E7E49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75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695A-BCA7-4D41-B7C6-06D39FB0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22C8F-0277-4EBC-88EE-3C6D6F086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DD4-C4D2-41F0-90F4-0D66A95C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26F49-B3E9-426E-817D-A91041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FFB1F-5D2C-46C8-BF67-FCD1CF1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767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8E9C5-EC64-472E-B277-5825486A0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842D8-9399-4727-B75F-6997F531F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E0CD-B66C-4F0B-A3D5-412E4CC1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479B-83D2-4F0D-85E4-F4B14229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4168-385F-4C9A-A2C5-4308FD64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051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E81-7E76-4532-9ED9-8E178D54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CB7F-B640-4EC4-9F06-349D36E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CCC6-8D28-4535-B16D-8DE38E6E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9082-0560-48A0-B384-07923C0A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F133F-67BD-4B92-957E-0C898807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82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F8-2ED3-4C9D-A47A-7683DF65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3370-87E8-4ADB-AD73-BFE84165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5956-6B85-4986-9E18-CEC9500F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7E3E-ED1E-44B6-8B30-FCD7A7C5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7858-67D4-49A6-A927-CFA7D806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13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13D-B615-4119-8FAB-85222C87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9942-4638-4DEF-95BB-CE276E7D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412DF-1E2B-4878-80A1-D34ED4D0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7E88-4446-4587-B9C0-34D00203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39458-AAC4-4A2B-84F6-EAD772A2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48B9-6492-40C9-A0B2-6CAAAD89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35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11D-5A7F-49C7-8D5C-B21439FD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52CF8-3495-4841-996A-EE1FA158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125FC-BB96-4662-B47C-EB45EFCE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DAE-39C1-4117-B598-579F85FE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CFB6D-644E-42F5-875D-EABA0A556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5CB49-CEC9-45C9-B4D1-E6670C7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236B0-1C3C-4891-B078-8C41CBFF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2A609-BA85-48DF-B9C0-BF527758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950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58A4-0F6B-45AE-AD83-0F92CC88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9BD40-4A50-46C8-9B33-DE73CE68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AFF09-6598-4BFA-BC59-21A2C4C6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48CFB-03FE-4F67-9BA3-99CA986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806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2EE7E-4D3C-4BA8-B86F-54DB3CD9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28F86-9F53-4359-BEC7-EB599154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199C1-EDE2-42A0-9660-D48BAA7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112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1BB-71FA-416C-A6D8-FDC5B6A2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F3DE-1E80-4475-874C-F7CFEBD2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4D2BE-A558-4536-960A-11B305A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F40B-95F0-4E88-B1D8-EFBDF05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9F140-0254-4E2A-87A0-789AF8B2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ABCD5-72B9-4DBA-8019-61F316C2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043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64-057D-4B88-9BAF-B34B04B8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0145D-D92D-4348-8895-FA9E0C2F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C673-23AA-4A1E-95C2-67E35BD9E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3725-8AED-4318-8BC8-0F28AF99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C5981-E8AF-45B9-9636-5DFCC268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33ED-38D8-4AFA-BCFE-7A9F922D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8081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778804-B323-4ADC-B4DB-2F28A2EF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823-0F7F-4A42-97A6-0D472AEB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6AB-0E11-420F-8769-A2672A91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2B5E-2BAC-408C-9D01-DD90C7E8DCBE}" type="datetimeFigureOut">
              <a:rPr lang="pt-PT" smtClean="0"/>
              <a:t>09/07/2020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B7AF-C09A-4F39-8CD9-3A51D9EE4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50D1-5F6F-475B-8E62-9A23BFE7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6F722-DB2D-45A8-8D9B-2FEA8CFC593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322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5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58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6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8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6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17" Type="http://schemas.openxmlformats.org/officeDocument/2006/relationships/image" Target="../media/image46.sv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8.svg"/><Relationship Id="rId7" Type="http://schemas.openxmlformats.org/officeDocument/2006/relationships/image" Target="../media/image4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5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svg"/><Relationship Id="rId7" Type="http://schemas.openxmlformats.org/officeDocument/2006/relationships/image" Target="../media/image5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422D8810-0B82-4819-A048-19DBF7DB5FA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Backwall">
            <a:extLst>
              <a:ext uri="{FF2B5EF4-FFF2-40B4-BE49-F238E27FC236}">
                <a16:creationId xmlns:a16="http://schemas.microsoft.com/office/drawing/2014/main" id="{372167CC-592B-45EE-B6A6-4D6A58703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017" t="17592" r="39819" b="54259"/>
          <a:stretch/>
        </p:blipFill>
        <p:spPr>
          <a:xfrm>
            <a:off x="2924175" y="-123825"/>
            <a:ext cx="6613525" cy="3724275"/>
          </a:xfrm>
          <a:prstGeom prst="rect">
            <a:avLst/>
          </a:prstGeom>
        </p:spPr>
      </p:pic>
      <p:pic>
        <p:nvPicPr>
          <p:cNvPr id="8" name="BottomFloor">
            <a:extLst>
              <a:ext uri="{FF2B5EF4-FFF2-40B4-BE49-F238E27FC236}">
                <a16:creationId xmlns:a16="http://schemas.microsoft.com/office/drawing/2014/main" id="{5738A12E-87C3-48BB-8AC5-7E26CDC92A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257595" y="123825"/>
            <a:ext cx="32935788" cy="6858000"/>
          </a:xfrm>
          <a:prstGeom prst="rect">
            <a:avLst/>
          </a:prstGeom>
        </p:spPr>
      </p:pic>
      <p:pic>
        <p:nvPicPr>
          <p:cNvPr id="6" name="Sofa">
            <a:extLst>
              <a:ext uri="{FF2B5EF4-FFF2-40B4-BE49-F238E27FC236}">
                <a16:creationId xmlns:a16="http://schemas.microsoft.com/office/drawing/2014/main" id="{22BE699B-8CD7-44A5-B179-4B94BD153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9557" y="361026"/>
            <a:ext cx="9163406" cy="64788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256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ackground">
            <a:extLst>
              <a:ext uri="{FF2B5EF4-FFF2-40B4-BE49-F238E27FC236}">
                <a16:creationId xmlns:a16="http://schemas.microsoft.com/office/drawing/2014/main" id="{529616A0-C389-4B84-BF5A-151ED90F37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25" name="TargetOuter">
            <a:extLst>
              <a:ext uri="{FF2B5EF4-FFF2-40B4-BE49-F238E27FC236}">
                <a16:creationId xmlns:a16="http://schemas.microsoft.com/office/drawing/2014/main" id="{854F2223-083E-46FE-A72F-8401D76B4EB7}"/>
              </a:ext>
            </a:extLst>
          </p:cNvPr>
          <p:cNvGrpSpPr/>
          <p:nvPr/>
        </p:nvGrpSpPr>
        <p:grpSpPr>
          <a:xfrm>
            <a:off x="7344000" y="2744583"/>
            <a:ext cx="3600000" cy="3600000"/>
            <a:chOff x="4219800" y="1629000"/>
            <a:chExt cx="3600000" cy="360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C0FBB5-60B2-489C-A702-C5C9BFCBB390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F827FFF-8B83-4DB1-AA3D-92B667E28771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E517A26-43F4-4C9C-B889-63858A27C33A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9" name="TargetInner">
            <a:extLst>
              <a:ext uri="{FF2B5EF4-FFF2-40B4-BE49-F238E27FC236}">
                <a16:creationId xmlns:a16="http://schemas.microsoft.com/office/drawing/2014/main" id="{3E9A058D-CB31-4BFF-9FBD-EA2FBB307BAE}"/>
              </a:ext>
            </a:extLst>
          </p:cNvPr>
          <p:cNvSpPr/>
          <p:nvPr/>
        </p:nvSpPr>
        <p:spPr>
          <a:xfrm>
            <a:off x="8424000" y="3824583"/>
            <a:ext cx="1440000" cy="144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6" name="Blueprint">
            <a:extLst>
              <a:ext uri="{FF2B5EF4-FFF2-40B4-BE49-F238E27FC236}">
                <a16:creationId xmlns:a16="http://schemas.microsoft.com/office/drawing/2014/main" id="{979EC8ED-FD9F-4912-9AA4-227C26172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096000" cy="43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40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99">
        <p15:prstTrans prst="peelOff"/>
      </p:transition>
    </mc:Choice>
    <mc:Fallback xmlns="">
      <p:transition spd="slow" advTm="1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3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E5B61DE6-7DAA-4F86-B24A-A367196172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8" name="ClapperBoard">
            <a:extLst>
              <a:ext uri="{FF2B5EF4-FFF2-40B4-BE49-F238E27FC236}">
                <a16:creationId xmlns:a16="http://schemas.microsoft.com/office/drawing/2014/main" id="{58AE89E7-EA6E-42A2-A761-8475B15784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683" t="6913" r="23683" b="8096"/>
          <a:stretch/>
        </p:blipFill>
        <p:spPr>
          <a:xfrm>
            <a:off x="4151928" y="1209519"/>
            <a:ext cx="3888144" cy="44389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6334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Face">
            <a:extLst>
              <a:ext uri="{FF2B5EF4-FFF2-40B4-BE49-F238E27FC236}">
                <a16:creationId xmlns:a16="http://schemas.microsoft.com/office/drawing/2014/main" id="{671484E2-CA15-4804-ACBC-6E27D0F5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9248" y="2776671"/>
            <a:ext cx="4577512" cy="45775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747B90-5293-43F4-A3F8-F969B485ED92}"/>
              </a:ext>
            </a:extLst>
          </p:cNvPr>
          <p:cNvSpPr/>
          <p:nvPr/>
        </p:nvSpPr>
        <p:spPr>
          <a:xfrm rot="8004624">
            <a:off x="3067036" y="3163373"/>
            <a:ext cx="1393527" cy="562014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Mouth">
            <a:extLst>
              <a:ext uri="{FF2B5EF4-FFF2-40B4-BE49-F238E27FC236}">
                <a16:creationId xmlns:a16="http://schemas.microsoft.com/office/drawing/2014/main" id="{2B5FF6DA-B329-450B-A684-3C6696F15E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0800000" flipV="1">
            <a:off x="1765799" y="5922065"/>
            <a:ext cx="936538" cy="313130"/>
          </a:xfrm>
          <a:prstGeom prst="rect">
            <a:avLst/>
          </a:prstGeom>
        </p:spPr>
      </p:pic>
      <p:pic>
        <p:nvPicPr>
          <p:cNvPr id="16" name="Blueprint">
            <a:extLst>
              <a:ext uri="{FF2B5EF4-FFF2-40B4-BE49-F238E27FC236}">
                <a16:creationId xmlns:a16="http://schemas.microsoft.com/office/drawing/2014/main" id="{A67CE1F3-BF36-45EB-AFF7-7CF629FF6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2965" y="-134091"/>
            <a:ext cx="4813300" cy="3403170"/>
          </a:xfrm>
          <a:prstGeom prst="rect">
            <a:avLst/>
          </a:prstGeom>
        </p:spPr>
      </p:pic>
      <p:pic>
        <p:nvPicPr>
          <p:cNvPr id="17" name="Face">
            <a:extLst>
              <a:ext uri="{FF2B5EF4-FFF2-40B4-BE49-F238E27FC236}">
                <a16:creationId xmlns:a16="http://schemas.microsoft.com/office/drawing/2014/main" id="{001B1137-3C62-4D3B-9C44-195AC4244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9468" y="2761261"/>
            <a:ext cx="4577512" cy="45775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Mouth">
            <a:extLst>
              <a:ext uri="{FF2B5EF4-FFF2-40B4-BE49-F238E27FC236}">
                <a16:creationId xmlns:a16="http://schemas.microsoft.com/office/drawing/2014/main" id="{60319CE1-1883-4683-956F-7654DC5147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flipV="1">
            <a:off x="10054648" y="5902904"/>
            <a:ext cx="936538" cy="31313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40AAC0-B135-465E-AE46-99F605EDC819}"/>
              </a:ext>
            </a:extLst>
          </p:cNvPr>
          <p:cNvSpPr/>
          <p:nvPr/>
        </p:nvSpPr>
        <p:spPr>
          <a:xfrm rot="13595376" flipH="1">
            <a:off x="8095673" y="3163373"/>
            <a:ext cx="1393527" cy="562014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521491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20" grpId="0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E5B61DE6-7DAA-4F86-B24A-A367196172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Chart">
            <a:extLst>
              <a:ext uri="{FF2B5EF4-FFF2-40B4-BE49-F238E27FC236}">
                <a16:creationId xmlns:a16="http://schemas.microsoft.com/office/drawing/2014/main" id="{08CD5583-3C98-4A2B-A8FB-3219DA509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8343" y="1352893"/>
            <a:ext cx="6415314" cy="4535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898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ChartBoard">
            <a:extLst>
              <a:ext uri="{FF2B5EF4-FFF2-40B4-BE49-F238E27FC236}">
                <a16:creationId xmlns:a16="http://schemas.microsoft.com/office/drawing/2014/main" id="{659F05BD-237B-448F-9222-39846F133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507" t="3597" r="26357" b="3915"/>
          <a:stretch/>
        </p:blipFill>
        <p:spPr>
          <a:xfrm>
            <a:off x="3817256" y="246743"/>
            <a:ext cx="4572001" cy="6342744"/>
          </a:xfrm>
          <a:prstGeom prst="rect">
            <a:avLst/>
          </a:prstGeom>
        </p:spPr>
      </p:pic>
      <p:grpSp>
        <p:nvGrpSpPr>
          <p:cNvPr id="19" name="ComposedLen">
            <a:extLst>
              <a:ext uri="{FF2B5EF4-FFF2-40B4-BE49-F238E27FC236}">
                <a16:creationId xmlns:a16="http://schemas.microsoft.com/office/drawing/2014/main" id="{61FF76E6-3F49-4870-868F-97430E1358D8}"/>
              </a:ext>
            </a:extLst>
          </p:cNvPr>
          <p:cNvGrpSpPr/>
          <p:nvPr/>
        </p:nvGrpSpPr>
        <p:grpSpPr>
          <a:xfrm rot="3287732">
            <a:off x="-1032577" y="-1415213"/>
            <a:ext cx="9699665" cy="10643156"/>
            <a:chOff x="706167" y="-1025140"/>
            <a:chExt cx="9699665" cy="10643156"/>
          </a:xfrm>
        </p:grpSpPr>
        <p:grpSp>
          <p:nvGrpSpPr>
            <p:cNvPr id="21" name="Len">
              <a:extLst>
                <a:ext uri="{FF2B5EF4-FFF2-40B4-BE49-F238E27FC236}">
                  <a16:creationId xmlns:a16="http://schemas.microsoft.com/office/drawing/2014/main" id="{23EBCFC9-F095-4FF0-8F2C-108CA68126E7}"/>
                </a:ext>
              </a:extLst>
            </p:cNvPr>
            <p:cNvGrpSpPr/>
            <p:nvPr/>
          </p:nvGrpSpPr>
          <p:grpSpPr>
            <a:xfrm>
              <a:off x="706167" y="-1025140"/>
              <a:ext cx="9699665" cy="6858000"/>
              <a:chOff x="1246167" y="0"/>
              <a:chExt cx="9699665" cy="6858000"/>
            </a:xfrm>
          </p:grpSpPr>
          <p:sp>
            <p:nvSpPr>
              <p:cNvPr id="25" name="Glass">
                <a:extLst>
                  <a:ext uri="{FF2B5EF4-FFF2-40B4-BE49-F238E27FC236}">
                    <a16:creationId xmlns:a16="http://schemas.microsoft.com/office/drawing/2014/main" id="{7ECCCAD9-6199-41E1-939D-EC09ADF4F569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solidFill>
                <a:schemeClr val="accent1">
                  <a:lumMod val="75000"/>
                  <a:alpha val="16863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6" name="Len">
                <a:extLst>
                  <a:ext uri="{FF2B5EF4-FFF2-40B4-BE49-F238E27FC236}">
                    <a16:creationId xmlns:a16="http://schemas.microsoft.com/office/drawing/2014/main" id="{F37D3850-333F-4F29-8DC9-1EC6CE1C4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  <p:grpSp>
          <p:nvGrpSpPr>
            <p:cNvPr id="22" name="Len">
              <a:extLst>
                <a:ext uri="{FF2B5EF4-FFF2-40B4-BE49-F238E27FC236}">
                  <a16:creationId xmlns:a16="http://schemas.microsoft.com/office/drawing/2014/main" id="{C24598FE-2B6F-4187-A612-BAD9514A1C10}"/>
                </a:ext>
              </a:extLst>
            </p:cNvPr>
            <p:cNvGrpSpPr/>
            <p:nvPr/>
          </p:nvGrpSpPr>
          <p:grpSpPr>
            <a:xfrm flipV="1">
              <a:off x="706167" y="2760016"/>
              <a:ext cx="9699665" cy="6858000"/>
              <a:chOff x="1246167" y="0"/>
              <a:chExt cx="9699665" cy="6858000"/>
            </a:xfrm>
            <a:solidFill>
              <a:srgbClr val="000000">
                <a:alpha val="0"/>
              </a:srgbClr>
            </a:solidFill>
          </p:grpSpPr>
          <p:sp>
            <p:nvSpPr>
              <p:cNvPr id="23" name="Glass">
                <a:extLst>
                  <a:ext uri="{FF2B5EF4-FFF2-40B4-BE49-F238E27FC236}">
                    <a16:creationId xmlns:a16="http://schemas.microsoft.com/office/drawing/2014/main" id="{82FA9F42-DE8F-496E-B395-81153C032632}"/>
                  </a:ext>
                </a:extLst>
              </p:cNvPr>
              <p:cNvSpPr/>
              <p:nvPr/>
            </p:nvSpPr>
            <p:spPr>
              <a:xfrm>
                <a:off x="4572000" y="933452"/>
                <a:ext cx="3048000" cy="304323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pic>
            <p:nvPicPr>
              <p:cNvPr id="24" name="Len">
                <a:extLst>
                  <a:ext uri="{FF2B5EF4-FFF2-40B4-BE49-F238E27FC236}">
                    <a16:creationId xmlns:a16="http://schemas.microsoft.com/office/drawing/2014/main" id="{1A52A7B1-0233-40AB-A1DD-1E906959B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6167" y="0"/>
                <a:ext cx="9699665" cy="685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618370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1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E5B61DE6-7DAA-4F86-B24A-A367196172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Ribbon">
            <a:extLst>
              <a:ext uri="{FF2B5EF4-FFF2-40B4-BE49-F238E27FC236}">
                <a16:creationId xmlns:a16="http://schemas.microsoft.com/office/drawing/2014/main" id="{97766139-87DC-4862-BCD0-4A0772F6F6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584" t="35489" r="40545" b="21320"/>
          <a:stretch/>
        </p:blipFill>
        <p:spPr>
          <a:xfrm>
            <a:off x="4322645" y="820704"/>
            <a:ext cx="3394310" cy="52165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547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Face">
            <a:extLst>
              <a:ext uri="{FF2B5EF4-FFF2-40B4-BE49-F238E27FC236}">
                <a16:creationId xmlns:a16="http://schemas.microsoft.com/office/drawing/2014/main" id="{575FB616-F478-4CDB-BA70-4EA7165D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9242" y="1306326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Crown">
            <a:extLst>
              <a:ext uri="{FF2B5EF4-FFF2-40B4-BE49-F238E27FC236}">
                <a16:creationId xmlns:a16="http://schemas.microsoft.com/office/drawing/2014/main" id="{9E71267D-C202-4272-94B0-BEB4E1687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6527" y="1088067"/>
            <a:ext cx="4086225" cy="30814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Mouth">
            <a:extLst>
              <a:ext uri="{FF2B5EF4-FFF2-40B4-BE49-F238E27FC236}">
                <a16:creationId xmlns:a16="http://schemas.microsoft.com/office/drawing/2014/main" id="{63756100-66E1-4545-8AD9-BC91C05BA5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612" t="40175" r="40437" b="52820"/>
          <a:stretch/>
        </p:blipFill>
        <p:spPr>
          <a:xfrm rot="20553810" flipV="1">
            <a:off x="5792378" y="5458474"/>
            <a:ext cx="1312176" cy="438724"/>
          </a:xfrm>
          <a:prstGeom prst="rect">
            <a:avLst/>
          </a:prstGeom>
        </p:spPr>
      </p:pic>
      <p:pic>
        <p:nvPicPr>
          <p:cNvPr id="3" name="Confetti">
            <a:extLst>
              <a:ext uri="{FF2B5EF4-FFF2-40B4-BE49-F238E27FC236}">
                <a16:creationId xmlns:a16="http://schemas.microsoft.com/office/drawing/2014/main" id="{FFE93CEE-575E-4539-B40C-17848E388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234682" y="6358318"/>
            <a:ext cx="15982949" cy="113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521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ky">
            <a:extLst>
              <a:ext uri="{FF2B5EF4-FFF2-40B4-BE49-F238E27FC236}">
                <a16:creationId xmlns:a16="http://schemas.microsoft.com/office/drawing/2014/main" id="{E68C7253-3B09-4251-B127-9444D117E0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31" name="MountainRange">
            <a:extLst>
              <a:ext uri="{FF2B5EF4-FFF2-40B4-BE49-F238E27FC236}">
                <a16:creationId xmlns:a16="http://schemas.microsoft.com/office/drawing/2014/main" id="{C8EE9F71-FD35-4D21-BE08-08B8683DB107}"/>
              </a:ext>
            </a:extLst>
          </p:cNvPr>
          <p:cNvGrpSpPr/>
          <p:nvPr/>
        </p:nvGrpSpPr>
        <p:grpSpPr>
          <a:xfrm>
            <a:off x="-1714500" y="1130930"/>
            <a:ext cx="24117300" cy="8783483"/>
            <a:chOff x="217328" y="1640577"/>
            <a:chExt cx="14064261" cy="6893361"/>
          </a:xfrm>
        </p:grpSpPr>
        <p:sp>
          <p:nvSpPr>
            <p:cNvPr id="32" name="Mountain">
              <a:extLst>
                <a:ext uri="{FF2B5EF4-FFF2-40B4-BE49-F238E27FC236}">
                  <a16:creationId xmlns:a16="http://schemas.microsoft.com/office/drawing/2014/main" id="{A762C33F-46B1-443B-85B3-A96FEF4B20D0}"/>
                </a:ext>
              </a:extLst>
            </p:cNvPr>
            <p:cNvSpPr/>
            <p:nvPr/>
          </p:nvSpPr>
          <p:spPr>
            <a:xfrm rot="2712297">
              <a:off x="9379432" y="348816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Mountain">
              <a:extLst>
                <a:ext uri="{FF2B5EF4-FFF2-40B4-BE49-F238E27FC236}">
                  <a16:creationId xmlns:a16="http://schemas.microsoft.com/office/drawing/2014/main" id="{3453C325-F7B7-408F-BABC-A51D24F3DF34}"/>
                </a:ext>
              </a:extLst>
            </p:cNvPr>
            <p:cNvSpPr/>
            <p:nvPr/>
          </p:nvSpPr>
          <p:spPr>
            <a:xfrm rot="2712297">
              <a:off x="7506031" y="315859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Mountain">
              <a:extLst>
                <a:ext uri="{FF2B5EF4-FFF2-40B4-BE49-F238E27FC236}">
                  <a16:creationId xmlns:a16="http://schemas.microsoft.com/office/drawing/2014/main" id="{F19D64DD-8EDF-437A-A153-9B1E75F09AF7}"/>
                </a:ext>
              </a:extLst>
            </p:cNvPr>
            <p:cNvSpPr/>
            <p:nvPr/>
          </p:nvSpPr>
          <p:spPr>
            <a:xfrm rot="2712297">
              <a:off x="2775646" y="345511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Mountain">
              <a:extLst>
                <a:ext uri="{FF2B5EF4-FFF2-40B4-BE49-F238E27FC236}">
                  <a16:creationId xmlns:a16="http://schemas.microsoft.com/office/drawing/2014/main" id="{87AEDAE1-653C-4D6D-82F4-17D2966237F3}"/>
                </a:ext>
              </a:extLst>
            </p:cNvPr>
            <p:cNvSpPr/>
            <p:nvPr/>
          </p:nvSpPr>
          <p:spPr>
            <a:xfrm rot="2712297">
              <a:off x="4960778" y="286207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Mountain">
              <a:extLst>
                <a:ext uri="{FF2B5EF4-FFF2-40B4-BE49-F238E27FC236}">
                  <a16:creationId xmlns:a16="http://schemas.microsoft.com/office/drawing/2014/main" id="{87028876-2AB0-4907-9909-E946FC44EE30}"/>
                </a:ext>
              </a:extLst>
            </p:cNvPr>
            <p:cNvSpPr/>
            <p:nvPr/>
          </p:nvSpPr>
          <p:spPr>
            <a:xfrm rot="2712297">
              <a:off x="1107569" y="316115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Mountain">
              <a:extLst>
                <a:ext uri="{FF2B5EF4-FFF2-40B4-BE49-F238E27FC236}">
                  <a16:creationId xmlns:a16="http://schemas.microsoft.com/office/drawing/2014/main" id="{F7D73FE4-D4B5-4E36-99F6-A8FCCD7C30EA}"/>
                </a:ext>
              </a:extLst>
            </p:cNvPr>
            <p:cNvSpPr/>
            <p:nvPr/>
          </p:nvSpPr>
          <p:spPr>
            <a:xfrm rot="2712297">
              <a:off x="189585" y="3631781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Mountain">
              <a:extLst>
                <a:ext uri="{FF2B5EF4-FFF2-40B4-BE49-F238E27FC236}">
                  <a16:creationId xmlns:a16="http://schemas.microsoft.com/office/drawing/2014/main" id="{310F340D-8467-4F97-8015-1B0261F8E6A5}"/>
                </a:ext>
              </a:extLst>
            </p:cNvPr>
            <p:cNvSpPr/>
            <p:nvPr/>
          </p:nvSpPr>
          <p:spPr>
            <a:xfrm rot="2712297">
              <a:off x="-1004168" y="3337822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7" name="Arm">
            <a:extLst>
              <a:ext uri="{FF2B5EF4-FFF2-40B4-BE49-F238E27FC236}">
                <a16:creationId xmlns:a16="http://schemas.microsoft.com/office/drawing/2014/main" id="{1D719DEE-F71C-4BC4-AF21-C53DBA81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160" y="3492794"/>
            <a:ext cx="1080252" cy="718111"/>
          </a:xfrm>
          <a:prstGeom prst="rect">
            <a:avLst/>
          </a:prstGeom>
        </p:spPr>
      </p:pic>
      <p:pic>
        <p:nvPicPr>
          <p:cNvPr id="25" name="Arrow">
            <a:extLst>
              <a:ext uri="{FF2B5EF4-FFF2-40B4-BE49-F238E27FC236}">
                <a16:creationId xmlns:a16="http://schemas.microsoft.com/office/drawing/2014/main" id="{1F918D1A-E20C-4C14-913A-305365B14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83433" y="1187225"/>
            <a:ext cx="9550573" cy="67525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ArrowRiders">
            <a:extLst>
              <a:ext uri="{FF2B5EF4-FFF2-40B4-BE49-F238E27FC236}">
                <a16:creationId xmlns:a16="http://schemas.microsoft.com/office/drawing/2014/main" id="{48B026C0-BEB1-4041-8208-7C59E83EB7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441" t="17553" r="42681" b="33502"/>
          <a:stretch/>
        </p:blipFill>
        <p:spPr>
          <a:xfrm>
            <a:off x="2412544" y="3042273"/>
            <a:ext cx="2801073" cy="3356659"/>
          </a:xfrm>
          <a:prstGeom prst="rect">
            <a:avLst/>
          </a:prstGeom>
        </p:spPr>
      </p:pic>
      <p:pic>
        <p:nvPicPr>
          <p:cNvPr id="10" name="EyeCoach">
            <a:extLst>
              <a:ext uri="{FF2B5EF4-FFF2-40B4-BE49-F238E27FC236}">
                <a16:creationId xmlns:a16="http://schemas.microsoft.com/office/drawing/2014/main" id="{345B7C46-E561-4FD0-B480-8DFFBC35A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5076" y="2833518"/>
            <a:ext cx="1259117" cy="1259117"/>
          </a:xfrm>
          <a:prstGeom prst="rect">
            <a:avLst/>
          </a:prstGeom>
        </p:spPr>
      </p:pic>
      <p:pic>
        <p:nvPicPr>
          <p:cNvPr id="11" name="EyeCoachee">
            <a:extLst>
              <a:ext uri="{FF2B5EF4-FFF2-40B4-BE49-F238E27FC236}">
                <a16:creationId xmlns:a16="http://schemas.microsoft.com/office/drawing/2014/main" id="{32ABF9B4-48ED-4BAC-818B-0197A26BA8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301" y="3222292"/>
            <a:ext cx="1259117" cy="1259117"/>
          </a:xfrm>
          <a:prstGeom prst="rect">
            <a:avLst/>
          </a:prstGeom>
        </p:spPr>
      </p:pic>
      <p:sp>
        <p:nvSpPr>
          <p:cNvPr id="12" name="Mouth">
            <a:extLst>
              <a:ext uri="{FF2B5EF4-FFF2-40B4-BE49-F238E27FC236}">
                <a16:creationId xmlns:a16="http://schemas.microsoft.com/office/drawing/2014/main" id="{35D51A91-4ACD-4DEE-AB91-262C6B66BA59}"/>
              </a:ext>
            </a:extLst>
          </p:cNvPr>
          <p:cNvSpPr/>
          <p:nvPr/>
        </p:nvSpPr>
        <p:spPr>
          <a:xfrm>
            <a:off x="3041591" y="4073498"/>
            <a:ext cx="111819" cy="118666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Mouth">
            <a:extLst>
              <a:ext uri="{FF2B5EF4-FFF2-40B4-BE49-F238E27FC236}">
                <a16:creationId xmlns:a16="http://schemas.microsoft.com/office/drawing/2014/main" id="{B92A7367-2AF1-4B0A-B37C-B58600B3F5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612" t="40175" r="40437" b="52820"/>
          <a:stretch/>
        </p:blipFill>
        <p:spPr>
          <a:xfrm flipV="1">
            <a:off x="4390729" y="3706912"/>
            <a:ext cx="253891" cy="84888"/>
          </a:xfrm>
          <a:prstGeom prst="rect">
            <a:avLst/>
          </a:prstGeom>
        </p:spPr>
      </p:pic>
      <p:grpSp>
        <p:nvGrpSpPr>
          <p:cNvPr id="17" name="eyebrow">
            <a:extLst>
              <a:ext uri="{FF2B5EF4-FFF2-40B4-BE49-F238E27FC236}">
                <a16:creationId xmlns:a16="http://schemas.microsoft.com/office/drawing/2014/main" id="{18686578-44AE-47B2-8E0C-0DF5E19E207B}"/>
              </a:ext>
            </a:extLst>
          </p:cNvPr>
          <p:cNvGrpSpPr/>
          <p:nvPr/>
        </p:nvGrpSpPr>
        <p:grpSpPr>
          <a:xfrm>
            <a:off x="2793359" y="3704489"/>
            <a:ext cx="501187" cy="112379"/>
            <a:chOff x="4940300" y="3249350"/>
            <a:chExt cx="2501726" cy="3828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ABF1FA0-4812-4A2A-AB35-3C1333EB8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9" name="Graphic 22">
              <a:extLst>
                <a:ext uri="{FF2B5EF4-FFF2-40B4-BE49-F238E27FC236}">
                  <a16:creationId xmlns:a16="http://schemas.microsoft.com/office/drawing/2014/main" id="{3DCBD85E-1642-44BF-908B-63E884FFE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20" name="eyebrow">
            <a:extLst>
              <a:ext uri="{FF2B5EF4-FFF2-40B4-BE49-F238E27FC236}">
                <a16:creationId xmlns:a16="http://schemas.microsoft.com/office/drawing/2014/main" id="{0BEC05ED-F28D-4677-883B-495B606BE193}"/>
              </a:ext>
            </a:extLst>
          </p:cNvPr>
          <p:cNvGrpSpPr/>
          <p:nvPr/>
        </p:nvGrpSpPr>
        <p:grpSpPr>
          <a:xfrm>
            <a:off x="4241259" y="3324526"/>
            <a:ext cx="501187" cy="112379"/>
            <a:chOff x="4940300" y="3249350"/>
            <a:chExt cx="2501726" cy="38285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DF19125-781F-47E1-9A8A-0FCD2746B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22" name="Graphic 22">
              <a:extLst>
                <a:ext uri="{FF2B5EF4-FFF2-40B4-BE49-F238E27FC236}">
                  <a16:creationId xmlns:a16="http://schemas.microsoft.com/office/drawing/2014/main" id="{2B07C9BF-0659-426F-90C2-839E8804A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34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00299 -0.002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0143 -0.02569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4.07407E-6 L -0.00026 -0.01064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ky">
            <a:extLst>
              <a:ext uri="{FF2B5EF4-FFF2-40B4-BE49-F238E27FC236}">
                <a16:creationId xmlns:a16="http://schemas.microsoft.com/office/drawing/2014/main" id="{E68C7253-3B09-4251-B127-9444D117E0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31" name="MountainRange">
            <a:extLst>
              <a:ext uri="{FF2B5EF4-FFF2-40B4-BE49-F238E27FC236}">
                <a16:creationId xmlns:a16="http://schemas.microsoft.com/office/drawing/2014/main" id="{C8EE9F71-FD35-4D21-BE08-08B8683DB107}"/>
              </a:ext>
            </a:extLst>
          </p:cNvPr>
          <p:cNvGrpSpPr/>
          <p:nvPr/>
        </p:nvGrpSpPr>
        <p:grpSpPr>
          <a:xfrm>
            <a:off x="-1714500" y="1130930"/>
            <a:ext cx="24117300" cy="8783483"/>
            <a:chOff x="217328" y="1640577"/>
            <a:chExt cx="14064261" cy="6893361"/>
          </a:xfrm>
        </p:grpSpPr>
        <p:sp>
          <p:nvSpPr>
            <p:cNvPr id="32" name="Mountain">
              <a:extLst>
                <a:ext uri="{FF2B5EF4-FFF2-40B4-BE49-F238E27FC236}">
                  <a16:creationId xmlns:a16="http://schemas.microsoft.com/office/drawing/2014/main" id="{A762C33F-46B1-443B-85B3-A96FEF4B20D0}"/>
                </a:ext>
              </a:extLst>
            </p:cNvPr>
            <p:cNvSpPr/>
            <p:nvPr/>
          </p:nvSpPr>
          <p:spPr>
            <a:xfrm rot="2712297">
              <a:off x="9379432" y="348816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Mountain">
              <a:extLst>
                <a:ext uri="{FF2B5EF4-FFF2-40B4-BE49-F238E27FC236}">
                  <a16:creationId xmlns:a16="http://schemas.microsoft.com/office/drawing/2014/main" id="{3453C325-F7B7-408F-BABC-A51D24F3DF34}"/>
                </a:ext>
              </a:extLst>
            </p:cNvPr>
            <p:cNvSpPr/>
            <p:nvPr/>
          </p:nvSpPr>
          <p:spPr>
            <a:xfrm rot="2712297">
              <a:off x="7506031" y="315859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Mountain">
              <a:extLst>
                <a:ext uri="{FF2B5EF4-FFF2-40B4-BE49-F238E27FC236}">
                  <a16:creationId xmlns:a16="http://schemas.microsoft.com/office/drawing/2014/main" id="{F19D64DD-8EDF-437A-A153-9B1E75F09AF7}"/>
                </a:ext>
              </a:extLst>
            </p:cNvPr>
            <p:cNvSpPr/>
            <p:nvPr/>
          </p:nvSpPr>
          <p:spPr>
            <a:xfrm rot="2712297">
              <a:off x="2775646" y="345511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Mountain">
              <a:extLst>
                <a:ext uri="{FF2B5EF4-FFF2-40B4-BE49-F238E27FC236}">
                  <a16:creationId xmlns:a16="http://schemas.microsoft.com/office/drawing/2014/main" id="{87AEDAE1-653C-4D6D-82F4-17D2966237F3}"/>
                </a:ext>
              </a:extLst>
            </p:cNvPr>
            <p:cNvSpPr/>
            <p:nvPr/>
          </p:nvSpPr>
          <p:spPr>
            <a:xfrm rot="2712297">
              <a:off x="4960778" y="286207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Mountain">
              <a:extLst>
                <a:ext uri="{FF2B5EF4-FFF2-40B4-BE49-F238E27FC236}">
                  <a16:creationId xmlns:a16="http://schemas.microsoft.com/office/drawing/2014/main" id="{87028876-2AB0-4907-9909-E946FC44EE30}"/>
                </a:ext>
              </a:extLst>
            </p:cNvPr>
            <p:cNvSpPr/>
            <p:nvPr/>
          </p:nvSpPr>
          <p:spPr>
            <a:xfrm rot="2712297">
              <a:off x="1107569" y="3161153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Mountain">
              <a:extLst>
                <a:ext uri="{FF2B5EF4-FFF2-40B4-BE49-F238E27FC236}">
                  <a16:creationId xmlns:a16="http://schemas.microsoft.com/office/drawing/2014/main" id="{F7D73FE4-D4B5-4E36-99F6-A8FCCD7C30EA}"/>
                </a:ext>
              </a:extLst>
            </p:cNvPr>
            <p:cNvSpPr/>
            <p:nvPr/>
          </p:nvSpPr>
          <p:spPr>
            <a:xfrm rot="2712297">
              <a:off x="189585" y="3631781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8" name="Mountain">
              <a:extLst>
                <a:ext uri="{FF2B5EF4-FFF2-40B4-BE49-F238E27FC236}">
                  <a16:creationId xmlns:a16="http://schemas.microsoft.com/office/drawing/2014/main" id="{310F340D-8467-4F97-8015-1B0261F8E6A5}"/>
                </a:ext>
              </a:extLst>
            </p:cNvPr>
            <p:cNvSpPr/>
            <p:nvPr/>
          </p:nvSpPr>
          <p:spPr>
            <a:xfrm rot="2712297">
              <a:off x="-1004168" y="3337822"/>
              <a:ext cx="6123653" cy="3680661"/>
            </a:xfrm>
            <a:prstGeom prst="roundRect">
              <a:avLst/>
            </a:prstGeom>
            <a:solidFill>
              <a:srgbClr val="2B73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7" name="Arm">
            <a:extLst>
              <a:ext uri="{FF2B5EF4-FFF2-40B4-BE49-F238E27FC236}">
                <a16:creationId xmlns:a16="http://schemas.microsoft.com/office/drawing/2014/main" id="{1D719DEE-F71C-4BC4-AF21-C53DBA81D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160" y="3492794"/>
            <a:ext cx="1080252" cy="718111"/>
          </a:xfrm>
          <a:prstGeom prst="rect">
            <a:avLst/>
          </a:prstGeom>
        </p:spPr>
      </p:pic>
      <p:pic>
        <p:nvPicPr>
          <p:cNvPr id="25" name="Arrow">
            <a:extLst>
              <a:ext uri="{FF2B5EF4-FFF2-40B4-BE49-F238E27FC236}">
                <a16:creationId xmlns:a16="http://schemas.microsoft.com/office/drawing/2014/main" id="{1F918D1A-E20C-4C14-913A-305365B14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83433" y="1187225"/>
            <a:ext cx="9550573" cy="67525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ArrowRiders">
            <a:extLst>
              <a:ext uri="{FF2B5EF4-FFF2-40B4-BE49-F238E27FC236}">
                <a16:creationId xmlns:a16="http://schemas.microsoft.com/office/drawing/2014/main" id="{48B026C0-BEB1-4041-8208-7C59E83EB7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441" t="17553" r="42681" b="33502"/>
          <a:stretch/>
        </p:blipFill>
        <p:spPr>
          <a:xfrm>
            <a:off x="2412544" y="3042273"/>
            <a:ext cx="2801073" cy="3356659"/>
          </a:xfrm>
          <a:prstGeom prst="rect">
            <a:avLst/>
          </a:prstGeom>
        </p:spPr>
      </p:pic>
      <p:pic>
        <p:nvPicPr>
          <p:cNvPr id="10" name="EyeCoach">
            <a:extLst>
              <a:ext uri="{FF2B5EF4-FFF2-40B4-BE49-F238E27FC236}">
                <a16:creationId xmlns:a16="http://schemas.microsoft.com/office/drawing/2014/main" id="{345B7C46-E561-4FD0-B480-8DFFBC35A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5076" y="2833518"/>
            <a:ext cx="1259117" cy="1259117"/>
          </a:xfrm>
          <a:prstGeom prst="rect">
            <a:avLst/>
          </a:prstGeom>
        </p:spPr>
      </p:pic>
      <p:pic>
        <p:nvPicPr>
          <p:cNvPr id="11" name="EyeCoachee">
            <a:extLst>
              <a:ext uri="{FF2B5EF4-FFF2-40B4-BE49-F238E27FC236}">
                <a16:creationId xmlns:a16="http://schemas.microsoft.com/office/drawing/2014/main" id="{32ABF9B4-48ED-4BAC-818B-0197A26BA8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301" y="3222292"/>
            <a:ext cx="1259117" cy="1259117"/>
          </a:xfrm>
          <a:prstGeom prst="rect">
            <a:avLst/>
          </a:prstGeom>
        </p:spPr>
      </p:pic>
      <p:sp>
        <p:nvSpPr>
          <p:cNvPr id="12" name="Mouth">
            <a:extLst>
              <a:ext uri="{FF2B5EF4-FFF2-40B4-BE49-F238E27FC236}">
                <a16:creationId xmlns:a16="http://schemas.microsoft.com/office/drawing/2014/main" id="{35D51A91-4ACD-4DEE-AB91-262C6B66BA59}"/>
              </a:ext>
            </a:extLst>
          </p:cNvPr>
          <p:cNvSpPr/>
          <p:nvPr/>
        </p:nvSpPr>
        <p:spPr>
          <a:xfrm>
            <a:off x="3041591" y="4073498"/>
            <a:ext cx="111819" cy="118666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3" name="Mouth">
            <a:extLst>
              <a:ext uri="{FF2B5EF4-FFF2-40B4-BE49-F238E27FC236}">
                <a16:creationId xmlns:a16="http://schemas.microsoft.com/office/drawing/2014/main" id="{B92A7367-2AF1-4B0A-B37C-B58600B3F5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612" t="40175" r="40437" b="52820"/>
          <a:stretch/>
        </p:blipFill>
        <p:spPr>
          <a:xfrm flipV="1">
            <a:off x="4390729" y="3706912"/>
            <a:ext cx="253891" cy="84888"/>
          </a:xfrm>
          <a:prstGeom prst="rect">
            <a:avLst/>
          </a:prstGeom>
        </p:spPr>
      </p:pic>
      <p:grpSp>
        <p:nvGrpSpPr>
          <p:cNvPr id="17" name="eyebrow">
            <a:extLst>
              <a:ext uri="{FF2B5EF4-FFF2-40B4-BE49-F238E27FC236}">
                <a16:creationId xmlns:a16="http://schemas.microsoft.com/office/drawing/2014/main" id="{18686578-44AE-47B2-8E0C-0DF5E19E207B}"/>
              </a:ext>
            </a:extLst>
          </p:cNvPr>
          <p:cNvGrpSpPr/>
          <p:nvPr/>
        </p:nvGrpSpPr>
        <p:grpSpPr>
          <a:xfrm>
            <a:off x="2793359" y="3704489"/>
            <a:ext cx="501187" cy="112379"/>
            <a:chOff x="4940300" y="3249350"/>
            <a:chExt cx="2501726" cy="3828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ABF1FA0-4812-4A2A-AB35-3C1333EB8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9" name="Graphic 22">
              <a:extLst>
                <a:ext uri="{FF2B5EF4-FFF2-40B4-BE49-F238E27FC236}">
                  <a16:creationId xmlns:a16="http://schemas.microsoft.com/office/drawing/2014/main" id="{3DCBD85E-1642-44BF-908B-63E884FFE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grpSp>
        <p:nvGrpSpPr>
          <p:cNvPr id="20" name="eyebrow">
            <a:extLst>
              <a:ext uri="{FF2B5EF4-FFF2-40B4-BE49-F238E27FC236}">
                <a16:creationId xmlns:a16="http://schemas.microsoft.com/office/drawing/2014/main" id="{0BEC05ED-F28D-4677-883B-495B606BE193}"/>
              </a:ext>
            </a:extLst>
          </p:cNvPr>
          <p:cNvGrpSpPr/>
          <p:nvPr/>
        </p:nvGrpSpPr>
        <p:grpSpPr>
          <a:xfrm>
            <a:off x="4241259" y="3324526"/>
            <a:ext cx="501187" cy="112379"/>
            <a:chOff x="4940300" y="3249350"/>
            <a:chExt cx="2501726" cy="38285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DF19125-781F-47E1-9A8A-0FCD2746B3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22" name="Graphic 22">
              <a:extLst>
                <a:ext uri="{FF2B5EF4-FFF2-40B4-BE49-F238E27FC236}">
                  <a16:creationId xmlns:a16="http://schemas.microsoft.com/office/drawing/2014/main" id="{2B07C9BF-0659-426F-90C2-839E8804A4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591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00299 -0.0027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3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0143 -0.02569 " pathEditMode="relative" rAng="0" ptsTypes="AA">
                                      <p:cBhvr>
                                        <p:cTn id="4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50000" decel="5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6.25E-7 -4.07407E-6 L -0.00026 -0.01064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ackground">
            <a:extLst>
              <a:ext uri="{FF2B5EF4-FFF2-40B4-BE49-F238E27FC236}">
                <a16:creationId xmlns:a16="http://schemas.microsoft.com/office/drawing/2014/main" id="{945378A0-C190-44E4-A587-56B03A99EDB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3" name="Face">
            <a:extLst>
              <a:ext uri="{FF2B5EF4-FFF2-40B4-BE49-F238E27FC236}">
                <a16:creationId xmlns:a16="http://schemas.microsoft.com/office/drawing/2014/main" id="{C12951B5-A252-4EDC-848B-92FBF4D5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69763" y="1406417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Mouth">
            <a:extLst>
              <a:ext uri="{FF2B5EF4-FFF2-40B4-BE49-F238E27FC236}">
                <a16:creationId xmlns:a16="http://schemas.microsoft.com/office/drawing/2014/main" id="{D558060B-D77E-47EE-8C82-37184877A03A}"/>
              </a:ext>
            </a:extLst>
          </p:cNvPr>
          <p:cNvSpPr/>
          <p:nvPr/>
        </p:nvSpPr>
        <p:spPr>
          <a:xfrm>
            <a:off x="694776" y="5100226"/>
            <a:ext cx="952500" cy="787400"/>
          </a:xfrm>
          <a:prstGeom prst="ellipse">
            <a:avLst/>
          </a:prstGeom>
          <a:solidFill>
            <a:srgbClr val="141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3" name="eyebrow">
            <a:extLst>
              <a:ext uri="{FF2B5EF4-FFF2-40B4-BE49-F238E27FC236}">
                <a16:creationId xmlns:a16="http://schemas.microsoft.com/office/drawing/2014/main" id="{9B9C437F-C091-4931-9CCF-60384E6E174C}"/>
              </a:ext>
            </a:extLst>
          </p:cNvPr>
          <p:cNvGrpSpPr/>
          <p:nvPr/>
        </p:nvGrpSpPr>
        <p:grpSpPr>
          <a:xfrm>
            <a:off x="-79837" y="3542863"/>
            <a:ext cx="2501726" cy="382850"/>
            <a:chOff x="4940300" y="3249350"/>
            <a:chExt cx="2501726" cy="38285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C9271D9-CE0E-4AFD-A6B1-B0CE635E3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>
              <a:off x="4940300" y="3263900"/>
              <a:ext cx="1101551" cy="368300"/>
            </a:xfrm>
            <a:prstGeom prst="rect">
              <a:avLst/>
            </a:prstGeom>
          </p:spPr>
        </p:pic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6A822B80-A932-4391-9ED5-1B34D1DD0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8612" t="40175" r="40437" b="52820"/>
            <a:stretch/>
          </p:blipFill>
          <p:spPr>
            <a:xfrm rot="581536">
              <a:off x="6340475" y="3249350"/>
              <a:ext cx="1101551" cy="368300"/>
            </a:xfrm>
            <a:prstGeom prst="rect">
              <a:avLst/>
            </a:prstGeom>
          </p:spPr>
        </p:pic>
      </p:grpSp>
      <p:pic>
        <p:nvPicPr>
          <p:cNvPr id="11" name="Crown">
            <a:extLst>
              <a:ext uri="{FF2B5EF4-FFF2-40B4-BE49-F238E27FC236}">
                <a16:creationId xmlns:a16="http://schemas.microsoft.com/office/drawing/2014/main" id="{B350B2AD-D29C-432C-8573-F4AE1539F5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911" y="256904"/>
            <a:ext cx="3272556" cy="2313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3" name="TargetOuter">
            <a:extLst>
              <a:ext uri="{FF2B5EF4-FFF2-40B4-BE49-F238E27FC236}">
                <a16:creationId xmlns:a16="http://schemas.microsoft.com/office/drawing/2014/main" id="{77628B7E-2D92-4332-868A-4731FFACCE10}"/>
              </a:ext>
            </a:extLst>
          </p:cNvPr>
          <p:cNvGrpSpPr/>
          <p:nvPr/>
        </p:nvGrpSpPr>
        <p:grpSpPr>
          <a:xfrm>
            <a:off x="3685269" y="506417"/>
            <a:ext cx="1800000" cy="1800000"/>
            <a:chOff x="4219800" y="1629000"/>
            <a:chExt cx="3600000" cy="3600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8AF002A-2B23-4053-9CAE-E66335DA6343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7C730E5-D127-4340-BF15-882D0EDE40D9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4B1524A-8B7A-4E3B-A5CF-AF967525D264}"/>
                </a:ext>
              </a:extLst>
            </p:cNvPr>
            <p:cNvSpPr/>
            <p:nvPr/>
          </p:nvSpPr>
          <p:spPr>
            <a:xfrm>
              <a:off x="4939800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8" name="TargetInner">
            <a:extLst>
              <a:ext uri="{FF2B5EF4-FFF2-40B4-BE49-F238E27FC236}">
                <a16:creationId xmlns:a16="http://schemas.microsoft.com/office/drawing/2014/main" id="{0735D080-F74A-4599-A0FD-C98FB90706BC}"/>
              </a:ext>
            </a:extLst>
          </p:cNvPr>
          <p:cNvSpPr/>
          <p:nvPr/>
        </p:nvSpPr>
        <p:spPr>
          <a:xfrm>
            <a:off x="4225269" y="1046417"/>
            <a:ext cx="720000" cy="7200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Knowledge">
            <a:extLst>
              <a:ext uri="{FF2B5EF4-FFF2-40B4-BE49-F238E27FC236}">
                <a16:creationId xmlns:a16="http://schemas.microsoft.com/office/drawing/2014/main" id="{A2C79757-72FE-499B-80AA-70298257E3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0214" t="41189" r="30558" b="23920"/>
          <a:stretch/>
        </p:blipFill>
        <p:spPr>
          <a:xfrm>
            <a:off x="128164" y="268506"/>
            <a:ext cx="3339055" cy="2099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roblem">
            <a:extLst>
              <a:ext uri="{FF2B5EF4-FFF2-40B4-BE49-F238E27FC236}">
                <a16:creationId xmlns:a16="http://schemas.microsoft.com/office/drawing/2014/main" id="{CB6B8888-81BF-4F0D-8D89-35F213362A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8410" y="326356"/>
            <a:ext cx="3076098" cy="21749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6" name="LimitThought">
            <a:extLst>
              <a:ext uri="{FF2B5EF4-FFF2-40B4-BE49-F238E27FC236}">
                <a16:creationId xmlns:a16="http://schemas.microsoft.com/office/drawing/2014/main" id="{E64E9850-33E6-4CB6-90C1-7E96CAF70247}"/>
              </a:ext>
            </a:extLst>
          </p:cNvPr>
          <p:cNvGrpSpPr/>
          <p:nvPr/>
        </p:nvGrpSpPr>
        <p:grpSpPr>
          <a:xfrm>
            <a:off x="3254044" y="3372656"/>
            <a:ext cx="2328182" cy="2603558"/>
            <a:chOff x="3402747" y="2806417"/>
            <a:chExt cx="2328182" cy="2603558"/>
          </a:xfrm>
        </p:grpSpPr>
        <p:pic>
          <p:nvPicPr>
            <p:cNvPr id="39" name="Brain">
              <a:extLst>
                <a:ext uri="{FF2B5EF4-FFF2-40B4-BE49-F238E27FC236}">
                  <a16:creationId xmlns:a16="http://schemas.microsoft.com/office/drawing/2014/main" id="{AD02D863-D447-44A0-89C6-32303BDE8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3282" t="24143" r="33667" b="23582"/>
            <a:stretch/>
          </p:blipFill>
          <p:spPr>
            <a:xfrm>
              <a:off x="3402747" y="2806417"/>
              <a:ext cx="2328182" cy="260355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Block">
              <a:extLst>
                <a:ext uri="{FF2B5EF4-FFF2-40B4-BE49-F238E27FC236}">
                  <a16:creationId xmlns:a16="http://schemas.microsoft.com/office/drawing/2014/main" id="{ACA6E9A6-DBBE-46A2-A958-AAF5AA53F219}"/>
                </a:ext>
              </a:extLst>
            </p:cNvPr>
            <p:cNvSpPr/>
            <p:nvPr/>
          </p:nvSpPr>
          <p:spPr>
            <a:xfrm>
              <a:off x="3862396" y="3428678"/>
              <a:ext cx="1492832" cy="135903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Speedometer">
            <a:extLst>
              <a:ext uri="{FF2B5EF4-FFF2-40B4-BE49-F238E27FC236}">
                <a16:creationId xmlns:a16="http://schemas.microsoft.com/office/drawing/2014/main" id="{856827C7-C0BE-42B7-898C-207FF22BD2FC}"/>
              </a:ext>
            </a:extLst>
          </p:cNvPr>
          <p:cNvGrpSpPr/>
          <p:nvPr/>
        </p:nvGrpSpPr>
        <p:grpSpPr>
          <a:xfrm>
            <a:off x="5582226" y="3357545"/>
            <a:ext cx="3769927" cy="2665469"/>
            <a:chOff x="5607692" y="2806417"/>
            <a:chExt cx="3769927" cy="26654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79666E4-0A66-4B14-BF60-B23DE12B9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07692" y="2806417"/>
              <a:ext cx="3769927" cy="2665469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17A525B9-364C-480A-9A2B-078975439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43985" t="22975" r="45895" b="43850"/>
            <a:stretch/>
          </p:blipFill>
          <p:spPr>
            <a:xfrm rot="2112470">
              <a:off x="7466738" y="3659686"/>
              <a:ext cx="274875" cy="637133"/>
            </a:xfrm>
            <a:prstGeom prst="rect">
              <a:avLst/>
            </a:prstGeom>
          </p:spPr>
        </p:pic>
      </p:grp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91C4949B-98D3-4091-8CC3-19BC6C8DACFE}"/>
              </a:ext>
            </a:extLst>
          </p:cNvPr>
          <p:cNvSpPr/>
          <p:nvPr/>
        </p:nvSpPr>
        <p:spPr>
          <a:xfrm>
            <a:off x="9622778" y="3854181"/>
            <a:ext cx="2110579" cy="1672198"/>
          </a:xfrm>
          <a:prstGeom prst="wedgeEllipseCallo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0420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42" presetClass="path" presetSubtype="0" repeatCount="160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44444E-6 L 0.00144 -0.02569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29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3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8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ky">
            <a:extLst>
              <a:ext uri="{FF2B5EF4-FFF2-40B4-BE49-F238E27FC236}">
                <a16:creationId xmlns:a16="http://schemas.microsoft.com/office/drawing/2014/main" id="{CFF4F66E-C55B-46D7-849D-183B7124C7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9" name="PortugalMap">
            <a:extLst>
              <a:ext uri="{FF2B5EF4-FFF2-40B4-BE49-F238E27FC236}">
                <a16:creationId xmlns:a16="http://schemas.microsoft.com/office/drawing/2014/main" id="{9889DAB8-2958-4F51-B4BA-D41F1A94D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73" r="35349"/>
          <a:stretch/>
        </p:blipFill>
        <p:spPr>
          <a:xfrm>
            <a:off x="0" y="-2762250"/>
            <a:ext cx="20497800" cy="14211300"/>
          </a:xfrm>
          <a:prstGeom prst="rect">
            <a:avLst/>
          </a:prstGeom>
        </p:spPr>
      </p:pic>
      <p:pic>
        <p:nvPicPr>
          <p:cNvPr id="5" name="Route">
            <a:extLst>
              <a:ext uri="{FF2B5EF4-FFF2-40B4-BE49-F238E27FC236}">
                <a16:creationId xmlns:a16="http://schemas.microsoft.com/office/drawing/2014/main" id="{E909D537-1EE8-42E7-872E-C0B438469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0573" y="101035"/>
            <a:ext cx="8771427" cy="6201703"/>
          </a:xfrm>
          <a:prstGeom prst="rect">
            <a:avLst/>
          </a:prstGeom>
        </p:spPr>
      </p:pic>
      <p:pic>
        <p:nvPicPr>
          <p:cNvPr id="10" name="Sixth">
            <a:extLst>
              <a:ext uri="{FF2B5EF4-FFF2-40B4-BE49-F238E27FC236}">
                <a16:creationId xmlns:a16="http://schemas.microsoft.com/office/drawing/2014/main" id="{6E0437DE-E233-4CAC-8E51-91A087C4BD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11263894" y="789560"/>
            <a:ext cx="245229" cy="360000"/>
          </a:xfrm>
          <a:prstGeom prst="rect">
            <a:avLst/>
          </a:prstGeom>
        </p:spPr>
      </p:pic>
      <p:pic>
        <p:nvPicPr>
          <p:cNvPr id="11" name="First">
            <a:extLst>
              <a:ext uri="{FF2B5EF4-FFF2-40B4-BE49-F238E27FC236}">
                <a16:creationId xmlns:a16="http://schemas.microsoft.com/office/drawing/2014/main" id="{EC48BDD2-FB2E-43A5-ABE8-FD32CC4E88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4130527" y="5035900"/>
            <a:ext cx="245229" cy="360000"/>
          </a:xfrm>
          <a:prstGeom prst="rect">
            <a:avLst/>
          </a:prstGeom>
        </p:spPr>
      </p:pic>
      <p:pic>
        <p:nvPicPr>
          <p:cNvPr id="12" name="Second">
            <a:extLst>
              <a:ext uri="{FF2B5EF4-FFF2-40B4-BE49-F238E27FC236}">
                <a16:creationId xmlns:a16="http://schemas.microsoft.com/office/drawing/2014/main" id="{AFDBF7A9-867B-405D-A63D-70CF7A0A1E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6944496" y="5089700"/>
            <a:ext cx="245229" cy="360000"/>
          </a:xfrm>
          <a:prstGeom prst="rect">
            <a:avLst/>
          </a:prstGeom>
        </p:spPr>
      </p:pic>
      <p:pic>
        <p:nvPicPr>
          <p:cNvPr id="13" name="Third">
            <a:extLst>
              <a:ext uri="{FF2B5EF4-FFF2-40B4-BE49-F238E27FC236}">
                <a16:creationId xmlns:a16="http://schemas.microsoft.com/office/drawing/2014/main" id="{43BDC39F-A50C-43D5-8E68-458C5D82379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6177595" y="2502521"/>
            <a:ext cx="245229" cy="360000"/>
          </a:xfrm>
          <a:prstGeom prst="rect">
            <a:avLst/>
          </a:prstGeom>
        </p:spPr>
      </p:pic>
      <p:pic>
        <p:nvPicPr>
          <p:cNvPr id="14" name="Fourth">
            <a:extLst>
              <a:ext uri="{FF2B5EF4-FFF2-40B4-BE49-F238E27FC236}">
                <a16:creationId xmlns:a16="http://schemas.microsoft.com/office/drawing/2014/main" id="{F7B55EF8-3A9F-4040-A53E-DBC31CFEF7A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10657536" y="2578941"/>
            <a:ext cx="245229" cy="360000"/>
          </a:xfrm>
          <a:prstGeom prst="rect">
            <a:avLst/>
          </a:prstGeom>
        </p:spPr>
      </p:pic>
      <p:pic>
        <p:nvPicPr>
          <p:cNvPr id="15" name="Fifth">
            <a:extLst>
              <a:ext uri="{FF2B5EF4-FFF2-40B4-BE49-F238E27FC236}">
                <a16:creationId xmlns:a16="http://schemas.microsoft.com/office/drawing/2014/main" id="{64841187-ACDD-4B20-BEC2-DCA856C6C67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491" t="9630" r="30622" b="9630"/>
          <a:stretch/>
        </p:blipFill>
        <p:spPr>
          <a:xfrm>
            <a:off x="8481510" y="901297"/>
            <a:ext cx="245229" cy="360000"/>
          </a:xfrm>
          <a:prstGeom prst="rect">
            <a:avLst/>
          </a:prstGeom>
        </p:spPr>
      </p:pic>
      <p:pic>
        <p:nvPicPr>
          <p:cNvPr id="23" name="Deal">
            <a:extLst>
              <a:ext uri="{FF2B5EF4-FFF2-40B4-BE49-F238E27FC236}">
                <a16:creationId xmlns:a16="http://schemas.microsoft.com/office/drawing/2014/main" id="{98F6B3B2-A7C6-42A6-BC45-7B8BD5DCA5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21751" b="21197"/>
          <a:stretch/>
        </p:blipFill>
        <p:spPr>
          <a:xfrm>
            <a:off x="3339452" y="4514175"/>
            <a:ext cx="876434" cy="5000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Len">
            <a:extLst>
              <a:ext uri="{FF2B5EF4-FFF2-40B4-BE49-F238E27FC236}">
                <a16:creationId xmlns:a16="http://schemas.microsoft.com/office/drawing/2014/main" id="{F752E11A-39C2-4CAB-92FC-A435B9D47E96}"/>
              </a:ext>
            </a:extLst>
          </p:cNvPr>
          <p:cNvGrpSpPr/>
          <p:nvPr/>
        </p:nvGrpSpPr>
        <p:grpSpPr>
          <a:xfrm rot="3287732">
            <a:off x="6682245" y="5302191"/>
            <a:ext cx="1201391" cy="865993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Glass">
              <a:extLst>
                <a:ext uri="{FF2B5EF4-FFF2-40B4-BE49-F238E27FC236}">
                  <a16:creationId xmlns:a16="http://schemas.microsoft.com/office/drawing/2014/main" id="{F6D21D3A-9DD6-4299-B3A1-C442E7F08B69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0" name="Len">
              <a:extLst>
                <a:ext uri="{FF2B5EF4-FFF2-40B4-BE49-F238E27FC236}">
                  <a16:creationId xmlns:a16="http://schemas.microsoft.com/office/drawing/2014/main" id="{43044A40-37B1-4C43-91DB-ED6CFEFE3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  <p:grpSp>
        <p:nvGrpSpPr>
          <p:cNvPr id="31" name="List">
            <a:extLst>
              <a:ext uri="{FF2B5EF4-FFF2-40B4-BE49-F238E27FC236}">
                <a16:creationId xmlns:a16="http://schemas.microsoft.com/office/drawing/2014/main" id="{C1EED448-D4F8-46AB-BF03-5E2F76EBB807}"/>
              </a:ext>
            </a:extLst>
          </p:cNvPr>
          <p:cNvGrpSpPr/>
          <p:nvPr/>
        </p:nvGrpSpPr>
        <p:grpSpPr>
          <a:xfrm rot="2819668">
            <a:off x="5763327" y="2144785"/>
            <a:ext cx="386420" cy="562241"/>
            <a:chOff x="723900" y="1968500"/>
            <a:chExt cx="3302000" cy="4025900"/>
          </a:xfrm>
        </p:grpSpPr>
        <p:grpSp>
          <p:nvGrpSpPr>
            <p:cNvPr id="32" name="ListBack">
              <a:extLst>
                <a:ext uri="{FF2B5EF4-FFF2-40B4-BE49-F238E27FC236}">
                  <a16:creationId xmlns:a16="http://schemas.microsoft.com/office/drawing/2014/main" id="{CA4A9A65-527F-4B1C-BE8B-8088D3516FBB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70A5B840-5CDB-4456-A573-84C53DB3B9B9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7449C88-CCB6-4270-BFD7-E5A37047691B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956F3F-E293-4652-812F-F98374FF50BE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76633E6-2E67-45CB-9505-80005893D044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6B0DBA6-6D73-4343-B444-7FB6AA4E69F0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9AB2BA9-F499-4A68-89D7-191FCAE4A45C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8DD7236-7A3A-41D6-AD2C-8FDEF9DC6EB0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rgbClr val="724D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41" name="ClapperBoard">
            <a:extLst>
              <a:ext uri="{FF2B5EF4-FFF2-40B4-BE49-F238E27FC236}">
                <a16:creationId xmlns:a16="http://schemas.microsoft.com/office/drawing/2014/main" id="{D3A5B1C0-EEE2-4208-899F-4A3FD74B4B9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3683" t="6913" r="23683" b="8096"/>
          <a:stretch/>
        </p:blipFill>
        <p:spPr>
          <a:xfrm>
            <a:off x="10983886" y="2518912"/>
            <a:ext cx="630271" cy="7195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Chart">
            <a:extLst>
              <a:ext uri="{FF2B5EF4-FFF2-40B4-BE49-F238E27FC236}">
                <a16:creationId xmlns:a16="http://schemas.microsoft.com/office/drawing/2014/main" id="{02C84759-F1FD-434A-997C-D6DF853F8C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76071" y="589245"/>
            <a:ext cx="950522" cy="6720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5" name="Ribbon">
            <a:extLst>
              <a:ext uri="{FF2B5EF4-FFF2-40B4-BE49-F238E27FC236}">
                <a16:creationId xmlns:a16="http://schemas.microsoft.com/office/drawing/2014/main" id="{6EBCB491-08A8-4E9B-84FE-60ED9F889ED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39584" t="35489" r="40545" b="21320"/>
          <a:stretch/>
        </p:blipFill>
        <p:spPr>
          <a:xfrm>
            <a:off x="11364040" y="409650"/>
            <a:ext cx="874049" cy="13432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689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indefinite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repeatCount="indefinite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5A5D2E72-6062-4E9C-9B5C-40C43BF59B2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Deal">
            <a:extLst>
              <a:ext uri="{FF2B5EF4-FFF2-40B4-BE49-F238E27FC236}">
                <a16:creationId xmlns:a16="http://schemas.microsoft.com/office/drawing/2014/main" id="{F6CC7F63-10F0-4A09-B6A2-A48CFACB48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751" b="21197"/>
          <a:stretch/>
        </p:blipFill>
        <p:spPr>
          <a:xfrm>
            <a:off x="3048348" y="1841500"/>
            <a:ext cx="6095304" cy="34774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5158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Face">
            <a:extLst>
              <a:ext uri="{FF2B5EF4-FFF2-40B4-BE49-F238E27FC236}">
                <a16:creationId xmlns:a16="http://schemas.microsoft.com/office/drawing/2014/main" id="{6DCACAE6-141C-4226-B37E-0FBD453B3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9344" y="3212800"/>
            <a:ext cx="3645200" cy="3645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85234645-1779-4B1D-907F-EB25CFFF51D5}"/>
              </a:ext>
            </a:extLst>
          </p:cNvPr>
          <p:cNvSpPr/>
          <p:nvPr/>
        </p:nvSpPr>
        <p:spPr>
          <a:xfrm>
            <a:off x="5181984" y="2493888"/>
            <a:ext cx="2603500" cy="1689100"/>
          </a:xfrm>
          <a:prstGeom prst="cloudCallou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Question">
            <a:extLst>
              <a:ext uri="{FF2B5EF4-FFF2-40B4-BE49-F238E27FC236}">
                <a16:creationId xmlns:a16="http://schemas.microsoft.com/office/drawing/2014/main" id="{F0B94AF0-63C4-43E0-A995-ED73C4F158CE}"/>
              </a:ext>
            </a:extLst>
          </p:cNvPr>
          <p:cNvSpPr/>
          <p:nvPr/>
        </p:nvSpPr>
        <p:spPr>
          <a:xfrm>
            <a:off x="6349623" y="2676718"/>
            <a:ext cx="42492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Sans Serif" panose="020B0604020202020204" pitchFamily="34" charset="0"/>
              </a:rPr>
              <a:t>?</a:t>
            </a:r>
          </a:p>
        </p:txBody>
      </p:sp>
      <p:pic>
        <p:nvPicPr>
          <p:cNvPr id="8" name="Mouth">
            <a:extLst>
              <a:ext uri="{FF2B5EF4-FFF2-40B4-BE49-F238E27FC236}">
                <a16:creationId xmlns:a16="http://schemas.microsoft.com/office/drawing/2014/main" id="{006E9570-F013-4771-B51F-A1FFED9FCE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612" t="40175" r="40437" b="52820"/>
          <a:stretch/>
        </p:blipFill>
        <p:spPr>
          <a:xfrm rot="12035942" flipV="1">
            <a:off x="4515747" y="5615961"/>
            <a:ext cx="872393" cy="291683"/>
          </a:xfrm>
          <a:prstGeom prst="rect">
            <a:avLst/>
          </a:prstGeom>
        </p:spPr>
      </p:pic>
      <p:sp>
        <p:nvSpPr>
          <p:cNvPr id="9" name="Attributes">
            <a:extLst>
              <a:ext uri="{FF2B5EF4-FFF2-40B4-BE49-F238E27FC236}">
                <a16:creationId xmlns:a16="http://schemas.microsoft.com/office/drawing/2014/main" id="{6C6155D4-720D-4B3F-B747-63EC3978AB63}"/>
              </a:ext>
            </a:extLst>
          </p:cNvPr>
          <p:cNvSpPr/>
          <p:nvPr/>
        </p:nvSpPr>
        <p:spPr>
          <a:xfrm>
            <a:off x="438396" y="4203448"/>
            <a:ext cx="2121623" cy="2150445"/>
          </a:xfrm>
          <a:prstGeom prst="mathPlus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24" name="Books">
            <a:extLst>
              <a:ext uri="{FF2B5EF4-FFF2-40B4-BE49-F238E27FC236}">
                <a16:creationId xmlns:a16="http://schemas.microsoft.com/office/drawing/2014/main" id="{4CBDD20F-6334-4135-BCD5-8118947646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0657" t="15062" r="29872"/>
          <a:stretch/>
        </p:blipFill>
        <p:spPr>
          <a:xfrm>
            <a:off x="9285194" y="497237"/>
            <a:ext cx="2515356" cy="24491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ClockOuter">
            <a:extLst>
              <a:ext uri="{FF2B5EF4-FFF2-40B4-BE49-F238E27FC236}">
                <a16:creationId xmlns:a16="http://schemas.microsoft.com/office/drawing/2014/main" id="{05DBA3D2-2EB8-46C9-B514-826BA60D3DD8}"/>
              </a:ext>
            </a:extLst>
          </p:cNvPr>
          <p:cNvGrpSpPr/>
          <p:nvPr/>
        </p:nvGrpSpPr>
        <p:grpSpPr>
          <a:xfrm>
            <a:off x="9573873" y="4178458"/>
            <a:ext cx="1858100" cy="1782218"/>
            <a:chOff x="4219800" y="1629000"/>
            <a:chExt cx="3600000" cy="3600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67867F6-876E-4EC6-AA3B-D098B21EAAA0}"/>
                </a:ext>
              </a:extLst>
            </p:cNvPr>
            <p:cNvSpPr/>
            <p:nvPr/>
          </p:nvSpPr>
          <p:spPr>
            <a:xfrm>
              <a:off x="4219800" y="1629000"/>
              <a:ext cx="3600000" cy="360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0EA53E-24A2-4B78-A3D1-89CF7C92BB9B}"/>
                </a:ext>
              </a:extLst>
            </p:cNvPr>
            <p:cNvSpPr/>
            <p:nvPr/>
          </p:nvSpPr>
          <p:spPr>
            <a:xfrm>
              <a:off x="45798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8" name="Hands">
            <a:extLst>
              <a:ext uri="{FF2B5EF4-FFF2-40B4-BE49-F238E27FC236}">
                <a16:creationId xmlns:a16="http://schemas.microsoft.com/office/drawing/2014/main" id="{C0689D5B-ECC6-412E-91DB-EA7E27B0DA1A}"/>
              </a:ext>
            </a:extLst>
          </p:cNvPr>
          <p:cNvGrpSpPr/>
          <p:nvPr/>
        </p:nvGrpSpPr>
        <p:grpSpPr>
          <a:xfrm rot="18538244" flipV="1">
            <a:off x="10001683" y="5042446"/>
            <a:ext cx="1002480" cy="46581"/>
            <a:chOff x="7772400" y="2133599"/>
            <a:chExt cx="2362200" cy="45720"/>
          </a:xfrm>
        </p:grpSpPr>
        <p:sp>
          <p:nvSpPr>
            <p:cNvPr id="29" name="ClockHand">
              <a:extLst>
                <a:ext uri="{FF2B5EF4-FFF2-40B4-BE49-F238E27FC236}">
                  <a16:creationId xmlns:a16="http://schemas.microsoft.com/office/drawing/2014/main" id="{E0FF1772-1412-492E-852A-27EF9DD9BE27}"/>
                </a:ext>
              </a:extLst>
            </p:cNvPr>
            <p:cNvSpPr/>
            <p:nvPr/>
          </p:nvSpPr>
          <p:spPr>
            <a:xfrm>
              <a:off x="8953500" y="2133600"/>
              <a:ext cx="1181100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0" name="ClockHand">
              <a:extLst>
                <a:ext uri="{FF2B5EF4-FFF2-40B4-BE49-F238E27FC236}">
                  <a16:creationId xmlns:a16="http://schemas.microsoft.com/office/drawing/2014/main" id="{73B254DD-4CE1-4377-966E-C55410D788AE}"/>
                </a:ext>
              </a:extLst>
            </p:cNvPr>
            <p:cNvSpPr/>
            <p:nvPr/>
          </p:nvSpPr>
          <p:spPr>
            <a:xfrm>
              <a:off x="7772400" y="2133599"/>
              <a:ext cx="11811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32" name="Balance">
            <a:extLst>
              <a:ext uri="{FF2B5EF4-FFF2-40B4-BE49-F238E27FC236}">
                <a16:creationId xmlns:a16="http://schemas.microsoft.com/office/drawing/2014/main" id="{0E476C38-9BA1-4277-A424-27AEF55344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091" r="21085"/>
          <a:stretch/>
        </p:blipFill>
        <p:spPr>
          <a:xfrm>
            <a:off x="1258269" y="147465"/>
            <a:ext cx="2603500" cy="31292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713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0FD105DA-ABBD-4AF8-95C6-FAA9A19F779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" name="Len">
            <a:extLst>
              <a:ext uri="{FF2B5EF4-FFF2-40B4-BE49-F238E27FC236}">
                <a16:creationId xmlns:a16="http://schemas.microsoft.com/office/drawing/2014/main" id="{AC2619F1-37C2-4565-BCCF-AF86BF608A1A}"/>
              </a:ext>
            </a:extLst>
          </p:cNvPr>
          <p:cNvGrpSpPr/>
          <p:nvPr/>
        </p:nvGrpSpPr>
        <p:grpSpPr>
          <a:xfrm rot="3287732">
            <a:off x="2479149" y="1126677"/>
            <a:ext cx="7233702" cy="5214246"/>
            <a:chOff x="1246167" y="0"/>
            <a:chExt cx="9699665" cy="68580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Glass">
              <a:extLst>
                <a:ext uri="{FF2B5EF4-FFF2-40B4-BE49-F238E27FC236}">
                  <a16:creationId xmlns:a16="http://schemas.microsoft.com/office/drawing/2014/main" id="{27CA4FFB-D227-40B1-8513-5B9BC6029059}"/>
                </a:ext>
              </a:extLst>
            </p:cNvPr>
            <p:cNvSpPr/>
            <p:nvPr/>
          </p:nvSpPr>
          <p:spPr>
            <a:xfrm>
              <a:off x="4572000" y="933452"/>
              <a:ext cx="3048000" cy="3043236"/>
            </a:xfrm>
            <a:prstGeom prst="ellipse">
              <a:avLst/>
            </a:prstGeom>
            <a:solidFill>
              <a:schemeClr val="accent1">
                <a:lumMod val="75000"/>
                <a:alpha val="16863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8" name="Len">
              <a:extLst>
                <a:ext uri="{FF2B5EF4-FFF2-40B4-BE49-F238E27FC236}">
                  <a16:creationId xmlns:a16="http://schemas.microsoft.com/office/drawing/2014/main" id="{1CDC8843-101A-45EF-A697-DFDCEA6BD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6167" y="0"/>
              <a:ext cx="9699665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8106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8EE32A2-4065-49BB-8274-A9F2040B80A3}"/>
              </a:ext>
            </a:extLst>
          </p:cNvPr>
          <p:cNvSpPr/>
          <p:nvPr/>
        </p:nvSpPr>
        <p:spPr>
          <a:xfrm>
            <a:off x="0" y="0"/>
            <a:ext cx="12630150" cy="6858000"/>
          </a:xfrm>
          <a:prstGeom prst="rect">
            <a:avLst/>
          </a:prstGeom>
          <a:solidFill>
            <a:srgbClr val="49BB90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Face">
            <a:extLst>
              <a:ext uri="{FF2B5EF4-FFF2-40B4-BE49-F238E27FC236}">
                <a16:creationId xmlns:a16="http://schemas.microsoft.com/office/drawing/2014/main" id="{C48E2FC1-9233-428A-9184-8AA6112CA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8490" y="1378898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Face">
            <a:extLst>
              <a:ext uri="{FF2B5EF4-FFF2-40B4-BE49-F238E27FC236}">
                <a16:creationId xmlns:a16="http://schemas.microsoft.com/office/drawing/2014/main" id="{671484E2-CA15-4804-ACBC-6E27D0F5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162" y="1546885"/>
            <a:ext cx="6413516" cy="64135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Crown">
            <a:extLst>
              <a:ext uri="{FF2B5EF4-FFF2-40B4-BE49-F238E27FC236}">
                <a16:creationId xmlns:a16="http://schemas.microsoft.com/office/drawing/2014/main" id="{682264E6-11AE-4861-BB77-E9BD96AD5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5775" y="1160639"/>
            <a:ext cx="4086225" cy="30814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Jester">
            <a:extLst>
              <a:ext uri="{FF2B5EF4-FFF2-40B4-BE49-F238E27FC236}">
                <a16:creationId xmlns:a16="http://schemas.microsoft.com/office/drawing/2014/main" id="{715AF784-E206-4226-86A4-7F26906F4A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7874" t="21799" r="27236" b="22751"/>
          <a:stretch/>
        </p:blipFill>
        <p:spPr>
          <a:xfrm>
            <a:off x="625100" y="636545"/>
            <a:ext cx="3197466" cy="27924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E747B90-5293-43F4-A3F8-F969B485ED92}"/>
              </a:ext>
            </a:extLst>
          </p:cNvPr>
          <p:cNvSpPr/>
          <p:nvPr/>
        </p:nvSpPr>
        <p:spPr>
          <a:xfrm>
            <a:off x="4936217" y="4356159"/>
            <a:ext cx="2757715" cy="1211498"/>
          </a:xfrm>
          <a:prstGeom prst="rightArrow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4" name="Mouth">
            <a:extLst>
              <a:ext uri="{FF2B5EF4-FFF2-40B4-BE49-F238E27FC236}">
                <a16:creationId xmlns:a16="http://schemas.microsoft.com/office/drawing/2014/main" id="{2B5FF6DA-B329-450B-A684-3C6696F15E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8612" t="40175" r="40437" b="52820"/>
          <a:stretch/>
        </p:blipFill>
        <p:spPr>
          <a:xfrm rot="10800000" flipV="1">
            <a:off x="1814286" y="5717562"/>
            <a:ext cx="1312176" cy="438724"/>
          </a:xfrm>
          <a:prstGeom prst="rect">
            <a:avLst/>
          </a:prstGeom>
        </p:spPr>
      </p:pic>
      <p:pic>
        <p:nvPicPr>
          <p:cNvPr id="15" name="Mouth">
            <a:extLst>
              <a:ext uri="{FF2B5EF4-FFF2-40B4-BE49-F238E27FC236}">
                <a16:creationId xmlns:a16="http://schemas.microsoft.com/office/drawing/2014/main" id="{3171874B-B356-4CDF-B2C4-2CC81EC1CA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8612" t="40175" r="40437" b="52820"/>
          <a:stretch/>
        </p:blipFill>
        <p:spPr>
          <a:xfrm rot="20553810" flipV="1">
            <a:off x="9721626" y="5531046"/>
            <a:ext cx="1312176" cy="4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877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ackground">
            <a:extLst>
              <a:ext uri="{FF2B5EF4-FFF2-40B4-BE49-F238E27FC236}">
                <a16:creationId xmlns:a16="http://schemas.microsoft.com/office/drawing/2014/main" id="{C4C47308-3366-47AD-95E9-BB384244FEE9}"/>
              </a:ext>
            </a:extLst>
          </p:cNvPr>
          <p:cNvSpPr/>
          <p:nvPr/>
        </p:nvSpPr>
        <p:spPr>
          <a:xfrm>
            <a:off x="-590550" y="0"/>
            <a:ext cx="13220700" cy="6858000"/>
          </a:xfrm>
          <a:prstGeom prst="rect">
            <a:avLst/>
          </a:prstGeom>
          <a:solidFill>
            <a:srgbClr val="5475B9"/>
          </a:solidFill>
          <a:ln>
            <a:solidFill>
              <a:srgbClr val="5475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" name="List">
            <a:extLst>
              <a:ext uri="{FF2B5EF4-FFF2-40B4-BE49-F238E27FC236}">
                <a16:creationId xmlns:a16="http://schemas.microsoft.com/office/drawing/2014/main" id="{29AB1628-8A26-4F72-9465-90B1D643167D}"/>
              </a:ext>
            </a:extLst>
          </p:cNvPr>
          <p:cNvGrpSpPr/>
          <p:nvPr/>
        </p:nvGrpSpPr>
        <p:grpSpPr>
          <a:xfrm rot="1779884">
            <a:off x="4445000" y="1416050"/>
            <a:ext cx="3302000" cy="4025900"/>
            <a:chOff x="723900" y="1968500"/>
            <a:chExt cx="3302000" cy="4025900"/>
          </a:xfrm>
        </p:grpSpPr>
        <p:grpSp>
          <p:nvGrpSpPr>
            <p:cNvPr id="10" name="ListBack">
              <a:extLst>
                <a:ext uri="{FF2B5EF4-FFF2-40B4-BE49-F238E27FC236}">
                  <a16:creationId xmlns:a16="http://schemas.microsoft.com/office/drawing/2014/main" id="{0215F228-BC1D-4797-98F4-01914C31250B}"/>
                </a:ext>
              </a:extLst>
            </p:cNvPr>
            <p:cNvGrpSpPr/>
            <p:nvPr/>
          </p:nvGrpSpPr>
          <p:grpSpPr>
            <a:xfrm>
              <a:off x="723900" y="1968500"/>
              <a:ext cx="3302000" cy="4025900"/>
              <a:chOff x="723900" y="1968500"/>
              <a:chExt cx="3302000" cy="40259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A51AEE1-6C17-4804-AC9F-D2DACB8670B0}"/>
                  </a:ext>
                </a:extLst>
              </p:cNvPr>
              <p:cNvSpPr/>
              <p:nvPr/>
            </p:nvSpPr>
            <p:spPr>
              <a:xfrm>
                <a:off x="723900" y="1968500"/>
                <a:ext cx="3302000" cy="40259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44FE1D-8527-4CD3-817E-1EB73DB32986}"/>
                  </a:ext>
                </a:extLst>
              </p:cNvPr>
              <p:cNvSpPr/>
              <p:nvPr/>
            </p:nvSpPr>
            <p:spPr>
              <a:xfrm>
                <a:off x="1035050" y="2405800"/>
                <a:ext cx="2679700" cy="3151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FC5E20-BC0B-4AD1-87F3-8D70AF589D41}"/>
                </a:ext>
              </a:extLst>
            </p:cNvPr>
            <p:cNvSpPr/>
            <p:nvPr/>
          </p:nvSpPr>
          <p:spPr>
            <a:xfrm>
              <a:off x="1380400" y="2879294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0AD240-5BA5-4ADA-9691-9E4AD923A672}"/>
                </a:ext>
              </a:extLst>
            </p:cNvPr>
            <p:cNvSpPr/>
            <p:nvPr/>
          </p:nvSpPr>
          <p:spPr>
            <a:xfrm>
              <a:off x="1380400" y="3399995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39EBEE-93D6-41BE-809C-2E8A5A3E7C03}"/>
                </a:ext>
              </a:extLst>
            </p:cNvPr>
            <p:cNvSpPr/>
            <p:nvPr/>
          </p:nvSpPr>
          <p:spPr>
            <a:xfrm>
              <a:off x="1376000" y="3920696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0486ED-DDEE-42F6-8A6E-377C1092160C}"/>
                </a:ext>
              </a:extLst>
            </p:cNvPr>
            <p:cNvSpPr/>
            <p:nvPr/>
          </p:nvSpPr>
          <p:spPr>
            <a:xfrm>
              <a:off x="1376000" y="44449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FFCF20-52B3-4A5C-B63A-4BF56C331FD4}"/>
                </a:ext>
              </a:extLst>
            </p:cNvPr>
            <p:cNvSpPr/>
            <p:nvPr/>
          </p:nvSpPr>
          <p:spPr>
            <a:xfrm>
              <a:off x="1376000" y="4962098"/>
              <a:ext cx="1997800" cy="1397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994170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1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 Freitas</dc:creator>
  <cp:lastModifiedBy>Elio Freitas</cp:lastModifiedBy>
  <cp:revision>168</cp:revision>
  <dcterms:created xsi:type="dcterms:W3CDTF">2020-06-26T14:06:11Z</dcterms:created>
  <dcterms:modified xsi:type="dcterms:W3CDTF">2020-07-09T10:37:26Z</dcterms:modified>
</cp:coreProperties>
</file>