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8" r:id="rId4"/>
    <p:sldId id="300" r:id="rId5"/>
    <p:sldId id="260" r:id="rId6"/>
    <p:sldId id="261" r:id="rId7"/>
    <p:sldId id="30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302" r:id="rId21"/>
    <p:sldId id="278" r:id="rId22"/>
    <p:sldId id="279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303" r:id="rId31"/>
    <p:sldId id="304" r:id="rId32"/>
    <p:sldId id="305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00"/>
    <a:srgbClr val="FFCA64"/>
    <a:srgbClr val="A87000"/>
    <a:srgbClr val="503500"/>
    <a:srgbClr val="D28C00"/>
    <a:srgbClr val="000000"/>
    <a:srgbClr val="5475B9"/>
    <a:srgbClr val="544A3E"/>
    <a:srgbClr val="D8D030"/>
    <a:srgbClr val="EF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13/07/2020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6.svg"/><Relationship Id="rId21" Type="http://schemas.openxmlformats.org/officeDocument/2006/relationships/image" Target="../media/image42.svg"/><Relationship Id="rId7" Type="http://schemas.openxmlformats.org/officeDocument/2006/relationships/image" Target="../media/image29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svg"/><Relationship Id="rId5" Type="http://schemas.openxmlformats.org/officeDocument/2006/relationships/image" Target="../media/image8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round">
            <a:extLst>
              <a:ext uri="{FF2B5EF4-FFF2-40B4-BE49-F238E27FC236}">
                <a16:creationId xmlns:a16="http://schemas.microsoft.com/office/drawing/2014/main" id="{4B45E666-343E-4796-B93B-8AE48005A126}"/>
              </a:ext>
            </a:extLst>
          </p:cNvPr>
          <p:cNvSpPr/>
          <p:nvPr/>
        </p:nvSpPr>
        <p:spPr>
          <a:xfrm>
            <a:off x="-349250" y="704850"/>
            <a:ext cx="14655800" cy="6467289"/>
          </a:xfrm>
          <a:prstGeom prst="rect">
            <a:avLst/>
          </a:prstGeom>
          <a:solidFill>
            <a:srgbClr val="A078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Sky">
            <a:extLst>
              <a:ext uri="{FF2B5EF4-FFF2-40B4-BE49-F238E27FC236}">
                <a16:creationId xmlns:a16="http://schemas.microsoft.com/office/drawing/2014/main" id="{F198B20F-BBF5-4724-A94A-B3F1120A5511}"/>
              </a:ext>
            </a:extLst>
          </p:cNvPr>
          <p:cNvSpPr/>
          <p:nvPr/>
        </p:nvSpPr>
        <p:spPr>
          <a:xfrm rot="21419124">
            <a:off x="-629117" y="-435276"/>
            <a:ext cx="15315880" cy="20810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1" name="HairBack">
            <a:extLst>
              <a:ext uri="{FF2B5EF4-FFF2-40B4-BE49-F238E27FC236}">
                <a16:creationId xmlns:a16="http://schemas.microsoft.com/office/drawing/2014/main" id="{2A15F6F4-ACCA-403D-86AD-F9D8C1BC1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40" y="1500677"/>
            <a:ext cx="2819400" cy="33016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Body">
            <a:extLst>
              <a:ext uri="{FF2B5EF4-FFF2-40B4-BE49-F238E27FC236}">
                <a16:creationId xmlns:a16="http://schemas.microsoft.com/office/drawing/2014/main" id="{27C29D04-ED9B-4782-B37C-BAAA6FB6D6CA}"/>
              </a:ext>
            </a:extLst>
          </p:cNvPr>
          <p:cNvGrpSpPr/>
          <p:nvPr/>
        </p:nvGrpSpPr>
        <p:grpSpPr>
          <a:xfrm>
            <a:off x="-1391266" y="1649774"/>
            <a:ext cx="6567207" cy="4920636"/>
            <a:chOff x="-834275" y="2216706"/>
            <a:chExt cx="6567207" cy="4920636"/>
          </a:xfrm>
        </p:grpSpPr>
        <p:pic>
          <p:nvPicPr>
            <p:cNvPr id="23" name="BodyBack">
              <a:extLst>
                <a:ext uri="{FF2B5EF4-FFF2-40B4-BE49-F238E27FC236}">
                  <a16:creationId xmlns:a16="http://schemas.microsoft.com/office/drawing/2014/main" id="{E8AE166F-A39D-4A75-A59D-162F04365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-618296" y="2753312"/>
              <a:ext cx="6135250" cy="42177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BodyFront">
              <a:extLst>
                <a:ext uri="{FF2B5EF4-FFF2-40B4-BE49-F238E27FC236}">
                  <a16:creationId xmlns:a16="http://schemas.microsoft.com/office/drawing/2014/main" id="{4E6A676A-1BBC-43E4-BA66-5A1A1A4D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275" y="2753312"/>
              <a:ext cx="6567207" cy="4384030"/>
            </a:xfrm>
            <a:prstGeom prst="rect">
              <a:avLst/>
            </a:prstGeom>
          </p:spPr>
        </p:pic>
        <p:pic>
          <p:nvPicPr>
            <p:cNvPr id="19" name="Face">
              <a:extLst>
                <a:ext uri="{FF2B5EF4-FFF2-40B4-BE49-F238E27FC236}">
                  <a16:creationId xmlns:a16="http://schemas.microsoft.com/office/drawing/2014/main" id="{773EF3D4-0222-440C-99D0-235EBC2D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1669" y="2216706"/>
              <a:ext cx="2295320" cy="229532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" name="FrontHair">
            <a:extLst>
              <a:ext uri="{FF2B5EF4-FFF2-40B4-BE49-F238E27FC236}">
                <a16:creationId xmlns:a16="http://schemas.microsoft.com/office/drawing/2014/main" id="{7B7D30FA-3DEF-4ED3-A388-552E023684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125" y="1120167"/>
            <a:ext cx="2132426" cy="21324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CatHead">
            <a:extLst>
              <a:ext uri="{FF2B5EF4-FFF2-40B4-BE49-F238E27FC236}">
                <a16:creationId xmlns:a16="http://schemas.microsoft.com/office/drawing/2014/main" id="{2A050B60-C6B4-48C8-B06F-906846FDF3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4549" y="662912"/>
            <a:ext cx="2563920" cy="2563920"/>
          </a:xfrm>
          <a:prstGeom prst="rect">
            <a:avLst/>
          </a:prstGeom>
        </p:spPr>
      </p:pic>
      <p:pic>
        <p:nvPicPr>
          <p:cNvPr id="4" name="CatBody">
            <a:extLst>
              <a:ext uri="{FF2B5EF4-FFF2-40B4-BE49-F238E27FC236}">
                <a16:creationId xmlns:a16="http://schemas.microsoft.com/office/drawing/2014/main" id="{9570227D-78ED-46D5-BBD6-70EFA8A902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6506108" y="43255"/>
            <a:ext cx="4286250" cy="4286250"/>
          </a:xfrm>
          <a:prstGeom prst="rect">
            <a:avLst/>
          </a:prstGeom>
        </p:spPr>
      </p:pic>
      <p:grpSp>
        <p:nvGrpSpPr>
          <p:cNvPr id="10" name="Stripe">
            <a:extLst>
              <a:ext uri="{FF2B5EF4-FFF2-40B4-BE49-F238E27FC236}">
                <a16:creationId xmlns:a16="http://schemas.microsoft.com/office/drawing/2014/main" id="{A8B5EDF1-1807-4727-AAC2-35A19B5AFB80}"/>
              </a:ext>
            </a:extLst>
          </p:cNvPr>
          <p:cNvGrpSpPr/>
          <p:nvPr/>
        </p:nvGrpSpPr>
        <p:grpSpPr>
          <a:xfrm>
            <a:off x="7338849" y="1493699"/>
            <a:ext cx="2508417" cy="1385360"/>
            <a:chOff x="7338849" y="1493699"/>
            <a:chExt cx="2508417" cy="1385360"/>
          </a:xfrm>
        </p:grpSpPr>
        <p:pic>
          <p:nvPicPr>
            <p:cNvPr id="9" name="Stripe6">
              <a:extLst>
                <a:ext uri="{FF2B5EF4-FFF2-40B4-BE49-F238E27FC236}">
                  <a16:creationId xmlns:a16="http://schemas.microsoft.com/office/drawing/2014/main" id="{2521DDD3-64A9-4351-8AF7-CF2858FFE6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7188948" y="1895868"/>
              <a:ext cx="1385360" cy="581022"/>
            </a:xfrm>
            <a:prstGeom prst="rect">
              <a:avLst/>
            </a:prstGeom>
          </p:spPr>
        </p:pic>
        <p:pic>
          <p:nvPicPr>
            <p:cNvPr id="18" name="Stripe5">
              <a:extLst>
                <a:ext uri="{FF2B5EF4-FFF2-40B4-BE49-F238E27FC236}">
                  <a16:creationId xmlns:a16="http://schemas.microsoft.com/office/drawing/2014/main" id="{B997254A-36D7-4F48-B803-A3D3FF588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8082979" y="1993693"/>
              <a:ext cx="1132507" cy="474975"/>
            </a:xfrm>
            <a:prstGeom prst="rect">
              <a:avLst/>
            </a:prstGeom>
          </p:spPr>
        </p:pic>
        <p:pic>
          <p:nvPicPr>
            <p:cNvPr id="20" name="Stripe4">
              <a:extLst>
                <a:ext uri="{FF2B5EF4-FFF2-40B4-BE49-F238E27FC236}">
                  <a16:creationId xmlns:a16="http://schemas.microsoft.com/office/drawing/2014/main" id="{CC13B003-29CC-403D-9E1F-406C56F26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7742513" y="1978540"/>
              <a:ext cx="1132507" cy="474975"/>
            </a:xfrm>
            <a:prstGeom prst="rect">
              <a:avLst/>
            </a:prstGeom>
          </p:spPr>
        </p:pic>
        <p:pic>
          <p:nvPicPr>
            <p:cNvPr id="22" name="Stripe3">
              <a:extLst>
                <a:ext uri="{FF2B5EF4-FFF2-40B4-BE49-F238E27FC236}">
                  <a16:creationId xmlns:a16="http://schemas.microsoft.com/office/drawing/2014/main" id="{DBEB6E58-4F5D-4B94-9777-98FC2613D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8579814" y="1955869"/>
              <a:ext cx="1132507" cy="474975"/>
            </a:xfrm>
            <a:prstGeom prst="rect">
              <a:avLst/>
            </a:prstGeom>
          </p:spPr>
        </p:pic>
        <p:pic>
          <p:nvPicPr>
            <p:cNvPr id="24" name="Stripe2">
              <a:extLst>
                <a:ext uri="{FF2B5EF4-FFF2-40B4-BE49-F238E27FC236}">
                  <a16:creationId xmlns:a16="http://schemas.microsoft.com/office/drawing/2014/main" id="{013894B1-B36B-4F0E-B2E1-9D268157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9043525" y="1948892"/>
              <a:ext cx="1132507" cy="474975"/>
            </a:xfrm>
            <a:prstGeom prst="rect">
              <a:avLst/>
            </a:prstGeom>
          </p:spPr>
        </p:pic>
        <p:pic>
          <p:nvPicPr>
            <p:cNvPr id="26" name="Stripe1">
              <a:extLst>
                <a:ext uri="{FF2B5EF4-FFF2-40B4-BE49-F238E27FC236}">
                  <a16:creationId xmlns:a16="http://schemas.microsoft.com/office/drawing/2014/main" id="{7DDD1D7A-0304-4579-9A44-BEE686EBB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25695" t="28451" r="29411" b="52720"/>
            <a:stretch/>
          </p:blipFill>
          <p:spPr>
            <a:xfrm rot="16200000">
              <a:off x="6811623" y="2068286"/>
              <a:ext cx="1290638" cy="236186"/>
            </a:xfrm>
            <a:prstGeom prst="rect">
              <a:avLst/>
            </a:prstGeom>
          </p:spPr>
        </p:pic>
      </p:grpSp>
      <p:pic>
        <p:nvPicPr>
          <p:cNvPr id="8" name="Tree">
            <a:extLst>
              <a:ext uri="{FF2B5EF4-FFF2-40B4-BE49-F238E27FC236}">
                <a16:creationId xmlns:a16="http://schemas.microsoft.com/office/drawing/2014/main" id="{BA8C8DDA-85BB-4693-8C82-D8ED30C64B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2958551" y="-271001"/>
            <a:ext cx="10866339" cy="76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2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2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7D8A40C0-D99C-4B70-BFE1-F2FD45779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6172200" y="-7568"/>
            <a:ext cx="4343136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Five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401078" y="4318969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773ADAE8-8605-4771-863C-AB0BE8324D54}"/>
              </a:ext>
            </a:extLst>
          </p:cNvPr>
          <p:cNvSpPr/>
          <p:nvPr/>
        </p:nvSpPr>
        <p:spPr>
          <a:xfrm flipH="1" flipV="1">
            <a:off x="3676650" y="2708240"/>
            <a:ext cx="4838700" cy="1441520"/>
          </a:xfrm>
          <a:prstGeom prst="uturn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5F8118-6A73-472C-82FA-4C7BD184CA45}"/>
              </a:ext>
            </a:extLst>
          </p:cNvPr>
          <p:cNvSpPr/>
          <p:nvPr/>
        </p:nvSpPr>
        <p:spPr>
          <a:xfrm>
            <a:off x="4952999" y="1577482"/>
            <a:ext cx="2705100" cy="82080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00B6462C-E893-43EF-88F7-F6D77CE22E14}"/>
              </a:ext>
            </a:extLst>
          </p:cNvPr>
          <p:cNvSpPr/>
          <p:nvPr/>
        </p:nvSpPr>
        <p:spPr>
          <a:xfrm>
            <a:off x="3124199" y="1172274"/>
            <a:ext cx="1828799" cy="1631216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166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4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animBg="1"/>
      <p:bldP spid="8" grpId="0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B9763EB-0295-473F-9413-2DC172440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5" name="Fat">
            <a:extLst>
              <a:ext uri="{FF2B5EF4-FFF2-40B4-BE49-F238E27FC236}">
                <a16:creationId xmlns:a16="http://schemas.microsoft.com/office/drawing/2014/main" id="{CD497DCE-3BE1-42A3-9A6F-25EDF39F2069}"/>
              </a:ext>
            </a:extLst>
          </p:cNvPr>
          <p:cNvGrpSpPr/>
          <p:nvPr/>
        </p:nvGrpSpPr>
        <p:grpSpPr>
          <a:xfrm>
            <a:off x="7689866" y="2045433"/>
            <a:ext cx="5575373" cy="3609096"/>
            <a:chOff x="4790963" y="2155824"/>
            <a:chExt cx="5575373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6" name="Sad person">
              <a:extLst>
                <a:ext uri="{FF2B5EF4-FFF2-40B4-BE49-F238E27FC236}">
                  <a16:creationId xmlns:a16="http://schemas.microsoft.com/office/drawing/2014/main" id="{A61AD86A-0B61-49E6-99EC-F8331ED98FB8}"/>
                </a:ext>
              </a:extLst>
            </p:cNvPr>
            <p:cNvGrpSpPr/>
            <p:nvPr/>
          </p:nvGrpSpPr>
          <p:grpSpPr>
            <a:xfrm>
              <a:off x="4790963" y="2155824"/>
              <a:ext cx="5575373" cy="3052151"/>
              <a:chOff x="2797107" y="2172433"/>
              <a:chExt cx="5575373" cy="3052151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42A9689-2AB5-404F-AB01-77AAFB066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2797107" y="3011362"/>
                <a:ext cx="5575373" cy="2213222"/>
              </a:xfrm>
              <a:prstGeom prst="rect">
                <a:avLst/>
              </a:prstGeom>
            </p:spPr>
          </p:pic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4379C689-221C-4C8D-948B-3FC9E7BC4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F1C7289-04B0-40FF-AD3A-3852A7E3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2C12036-6B27-4BB0-8F08-4A75A6464D93}"/>
              </a:ext>
            </a:extLst>
          </p:cNvPr>
          <p:cNvSpPr/>
          <p:nvPr/>
        </p:nvSpPr>
        <p:spPr>
          <a:xfrm>
            <a:off x="8811088" y="3660040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4" name="SadPants">
            <a:extLst>
              <a:ext uri="{FF2B5EF4-FFF2-40B4-BE49-F238E27FC236}">
                <a16:creationId xmlns:a16="http://schemas.microsoft.com/office/drawing/2014/main" id="{F5CEBFFD-1469-484A-8A5F-4FF9F7F262A6}"/>
              </a:ext>
            </a:extLst>
          </p:cNvPr>
          <p:cNvGrpSpPr/>
          <p:nvPr/>
        </p:nvGrpSpPr>
        <p:grpSpPr>
          <a:xfrm>
            <a:off x="6140302" y="2028824"/>
            <a:ext cx="3737347" cy="3609096"/>
            <a:chOff x="5664436" y="2155824"/>
            <a:chExt cx="3737347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8" name="Sad person">
              <a:extLst>
                <a:ext uri="{FF2B5EF4-FFF2-40B4-BE49-F238E27FC236}">
                  <a16:creationId xmlns:a16="http://schemas.microsoft.com/office/drawing/2014/main" id="{C9DA4ACE-52CC-4B34-9A5C-3D23324ACC1E}"/>
                </a:ext>
              </a:extLst>
            </p:cNvPr>
            <p:cNvGrpSpPr/>
            <p:nvPr/>
          </p:nvGrpSpPr>
          <p:grpSpPr>
            <a:xfrm>
              <a:off x="5664436" y="2155824"/>
              <a:ext cx="3737347" cy="2952016"/>
              <a:chOff x="3670580" y="2172433"/>
              <a:chExt cx="3737347" cy="2952016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7038B11B-A373-4302-8717-0EAD1A3C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3670580" y="31718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7F60F4D-41E7-43C7-AD79-C3DABF965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537A846-1EC0-4948-8B28-C3E382AA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6BF3791-9F2D-4F2B-917A-371AA44B3146}"/>
              </a:ext>
            </a:extLst>
          </p:cNvPr>
          <p:cNvSpPr/>
          <p:nvPr/>
        </p:nvSpPr>
        <p:spPr>
          <a:xfrm>
            <a:off x="6490166" y="3660040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2" name="Sad person">
            <a:extLst>
              <a:ext uri="{FF2B5EF4-FFF2-40B4-BE49-F238E27FC236}">
                <a16:creationId xmlns:a16="http://schemas.microsoft.com/office/drawing/2014/main" id="{AFB9C841-67E5-4EAD-997E-1A8C8A7B4DC9}"/>
              </a:ext>
            </a:extLst>
          </p:cNvPr>
          <p:cNvGrpSpPr/>
          <p:nvPr/>
        </p:nvGrpSpPr>
        <p:grpSpPr>
          <a:xfrm>
            <a:off x="3949980" y="2045433"/>
            <a:ext cx="3737347" cy="2952016"/>
            <a:chOff x="3670580" y="2172433"/>
            <a:chExt cx="3737347" cy="29520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77FDCA9-2AA9-4315-80C3-D1A581CC6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3670580" y="3171825"/>
              <a:ext cx="3737347" cy="195262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BC8E41-51E0-41AA-8AD5-6B91805BB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41" y="2172433"/>
              <a:ext cx="1631216" cy="1631216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55DDC43-4AD6-48E4-A7E9-FDD359449D5A}"/>
              </a:ext>
            </a:extLst>
          </p:cNvPr>
          <p:cNvSpPr/>
          <p:nvPr/>
        </p:nvSpPr>
        <p:spPr>
          <a:xfrm>
            <a:off x="4496310" y="3676649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4" name="Doubt">
            <a:extLst>
              <a:ext uri="{FF2B5EF4-FFF2-40B4-BE49-F238E27FC236}">
                <a16:creationId xmlns:a16="http://schemas.microsoft.com/office/drawing/2014/main" id="{5DD5E212-3C15-41E3-BA4D-9F4519C055DF}"/>
              </a:ext>
            </a:extLst>
          </p:cNvPr>
          <p:cNvGrpSpPr/>
          <p:nvPr/>
        </p:nvGrpSpPr>
        <p:grpSpPr>
          <a:xfrm>
            <a:off x="2024857" y="913913"/>
            <a:ext cx="3737347" cy="4083536"/>
            <a:chOff x="1745457" y="1040913"/>
            <a:chExt cx="3737347" cy="40835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Doubt">
              <a:extLst>
                <a:ext uri="{FF2B5EF4-FFF2-40B4-BE49-F238E27FC236}">
                  <a16:creationId xmlns:a16="http://schemas.microsoft.com/office/drawing/2014/main" id="{E412BC2E-9D2A-4EDB-BD64-99A6AFF6E6E7}"/>
                </a:ext>
              </a:extLst>
            </p:cNvPr>
            <p:cNvGrpSpPr/>
            <p:nvPr/>
          </p:nvGrpSpPr>
          <p:grpSpPr>
            <a:xfrm>
              <a:off x="1745457" y="2155824"/>
              <a:ext cx="3737347" cy="2968625"/>
              <a:chOff x="-43049" y="3260724"/>
              <a:chExt cx="3737347" cy="2968625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85657614-3355-43E0-AAE7-245D05770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-43049" y="42767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93AC7166-0ACB-4795-9543-87DA27C9F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1711" y="3260724"/>
                <a:ext cx="1647825" cy="1647825"/>
              </a:xfrm>
              <a:prstGeom prst="rect">
                <a:avLst/>
              </a:prstGeom>
            </p:spPr>
          </p:pic>
        </p:grpSp>
        <p:sp>
          <p:nvSpPr>
            <p:cNvPr id="15" name="Question">
              <a:extLst>
                <a:ext uri="{FF2B5EF4-FFF2-40B4-BE49-F238E27FC236}">
                  <a16:creationId xmlns:a16="http://schemas.microsoft.com/office/drawing/2014/main" id="{119CDD1B-52E2-4E2E-99DE-BA64AF751614}"/>
                </a:ext>
              </a:extLst>
            </p:cNvPr>
            <p:cNvSpPr/>
            <p:nvPr/>
          </p:nvSpPr>
          <p:spPr>
            <a:xfrm>
              <a:off x="1838961" y="1040913"/>
              <a:ext cx="3542243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Sans Serif" panose="020B0604020202020204" pitchFamily="34" charset="0"/>
                </a:rPr>
                <a:t>?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7522C3E-46BB-463A-9543-1FFA8C438502}"/>
              </a:ext>
            </a:extLst>
          </p:cNvPr>
          <p:cNvSpPr/>
          <p:nvPr/>
        </p:nvSpPr>
        <p:spPr>
          <a:xfrm>
            <a:off x="2484436" y="3676649"/>
            <a:ext cx="728664" cy="628648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3" name="Dialog">
            <a:extLst>
              <a:ext uri="{FF2B5EF4-FFF2-40B4-BE49-F238E27FC236}">
                <a16:creationId xmlns:a16="http://schemas.microsoft.com/office/drawing/2014/main" id="{9F464893-C2BE-4A3F-A01A-59C7A89A9D1E}"/>
              </a:ext>
            </a:extLst>
          </p:cNvPr>
          <p:cNvGrpSpPr/>
          <p:nvPr/>
        </p:nvGrpSpPr>
        <p:grpSpPr>
          <a:xfrm>
            <a:off x="-208149" y="1400176"/>
            <a:ext cx="3737347" cy="3597273"/>
            <a:chOff x="-487549" y="1527176"/>
            <a:chExt cx="3737347" cy="359727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D55FE7BF-451F-418D-9347-094C937B695E}"/>
                </a:ext>
              </a:extLst>
            </p:cNvPr>
            <p:cNvSpPr/>
            <p:nvPr/>
          </p:nvSpPr>
          <p:spPr>
            <a:xfrm flipH="1">
              <a:off x="835512" y="1527176"/>
              <a:ext cx="1261270" cy="796924"/>
            </a:xfrm>
            <a:prstGeom prst="wedgeRoundRect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11" name="Person">
              <a:extLst>
                <a:ext uri="{FF2B5EF4-FFF2-40B4-BE49-F238E27FC236}">
                  <a16:creationId xmlns:a16="http://schemas.microsoft.com/office/drawing/2014/main" id="{F95F0DA5-44B3-4155-8787-7DABF4B03F27}"/>
                </a:ext>
              </a:extLst>
            </p:cNvPr>
            <p:cNvGrpSpPr/>
            <p:nvPr/>
          </p:nvGrpSpPr>
          <p:grpSpPr>
            <a:xfrm>
              <a:off x="-487549" y="2155824"/>
              <a:ext cx="3737347" cy="2968625"/>
              <a:chOff x="-43049" y="3260724"/>
              <a:chExt cx="3737347" cy="2968625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ADACF45E-2304-4B56-8184-7FA0267CD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-43049" y="4276725"/>
                <a:ext cx="3737347" cy="1952624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6D212839-6E6F-4E4F-AE15-FCB648F93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01711" y="3260724"/>
                <a:ext cx="1647825" cy="16478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1153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1" grpId="0" animBg="1"/>
      <p:bldP spid="2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TargetOuter">
            <a:extLst>
              <a:ext uri="{FF2B5EF4-FFF2-40B4-BE49-F238E27FC236}">
                <a16:creationId xmlns:a16="http://schemas.microsoft.com/office/drawing/2014/main" id="{AA0E6127-AD4B-459F-B3EF-A0CA4F0B5266}"/>
              </a:ext>
            </a:extLst>
          </p:cNvPr>
          <p:cNvGrpSpPr/>
          <p:nvPr/>
        </p:nvGrpSpPr>
        <p:grpSpPr>
          <a:xfrm>
            <a:off x="4219800" y="1629000"/>
            <a:ext cx="3600000" cy="3600000"/>
            <a:chOff x="4219800" y="1629000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143290-45EF-4E8D-928A-C44E8BAF3CE1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9E8234-4EB3-4B90-AFFA-64AF7A09495A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6941A5-FC39-48E9-8F78-12287A6D884B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TargetInner">
            <a:extLst>
              <a:ext uri="{FF2B5EF4-FFF2-40B4-BE49-F238E27FC236}">
                <a16:creationId xmlns:a16="http://schemas.microsoft.com/office/drawing/2014/main" id="{23912813-73E3-48AA-B249-9B7BAEE752DA}"/>
              </a:ext>
            </a:extLst>
          </p:cNvPr>
          <p:cNvSpPr/>
          <p:nvPr/>
        </p:nvSpPr>
        <p:spPr>
          <a:xfrm>
            <a:off x="5299800" y="2709000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73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ive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-114300" y="1272450"/>
            <a:ext cx="12420600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SMART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grpSp>
        <p:nvGrpSpPr>
          <p:cNvPr id="15" name="SmartGuy">
            <a:extLst>
              <a:ext uri="{FF2B5EF4-FFF2-40B4-BE49-F238E27FC236}">
                <a16:creationId xmlns:a16="http://schemas.microsoft.com/office/drawing/2014/main" id="{523B407A-54B6-485B-AABA-1100D4AFFFCA}"/>
              </a:ext>
            </a:extLst>
          </p:cNvPr>
          <p:cNvGrpSpPr/>
          <p:nvPr/>
        </p:nvGrpSpPr>
        <p:grpSpPr>
          <a:xfrm>
            <a:off x="4434748" y="3761426"/>
            <a:ext cx="3170099" cy="3327736"/>
            <a:chOff x="4434748" y="3761426"/>
            <a:chExt cx="3170099" cy="332773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9B142CC-3DC8-4AC2-80DD-AC24B6B1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4617674" y="3761426"/>
              <a:ext cx="2804249" cy="28042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F16A017-C776-440B-A12A-1D7D78C0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4748" y="3919063"/>
              <a:ext cx="3170099" cy="317009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719C963-BA9D-4722-A701-BF93391A7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1624" y="5772622"/>
              <a:ext cx="956345" cy="62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733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TargetOuter">
            <a:extLst>
              <a:ext uri="{FF2B5EF4-FFF2-40B4-BE49-F238E27FC236}">
                <a16:creationId xmlns:a16="http://schemas.microsoft.com/office/drawing/2014/main" id="{AA0E6127-AD4B-459F-B3EF-A0CA4F0B5266}"/>
              </a:ext>
            </a:extLst>
          </p:cNvPr>
          <p:cNvGrpSpPr/>
          <p:nvPr/>
        </p:nvGrpSpPr>
        <p:grpSpPr>
          <a:xfrm>
            <a:off x="660400" y="2822800"/>
            <a:ext cx="3600000" cy="3600000"/>
            <a:chOff x="4219800" y="1629000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143290-45EF-4E8D-928A-C44E8BAF3CE1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9E8234-4EB3-4B90-AFFA-64AF7A09495A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6941A5-FC39-48E9-8F78-12287A6D884B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TargetInner">
            <a:extLst>
              <a:ext uri="{FF2B5EF4-FFF2-40B4-BE49-F238E27FC236}">
                <a16:creationId xmlns:a16="http://schemas.microsoft.com/office/drawing/2014/main" id="{23912813-73E3-48AA-B249-9B7BAEE752DA}"/>
              </a:ext>
            </a:extLst>
          </p:cNvPr>
          <p:cNvSpPr/>
          <p:nvPr/>
        </p:nvSpPr>
        <p:spPr>
          <a:xfrm>
            <a:off x="1740400" y="3902800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567141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154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3" name="List">
            <a:extLst>
              <a:ext uri="{FF2B5EF4-FFF2-40B4-BE49-F238E27FC236}">
                <a16:creationId xmlns:a16="http://schemas.microsoft.com/office/drawing/2014/main" id="{AF3A6B19-5CBC-4733-A96B-4F878E62882B}"/>
              </a:ext>
            </a:extLst>
          </p:cNvPr>
          <p:cNvGrpSpPr/>
          <p:nvPr/>
        </p:nvGrpSpPr>
        <p:grpSpPr>
          <a:xfrm>
            <a:off x="723900" y="1968500"/>
            <a:ext cx="3302000" cy="4025900"/>
            <a:chOff x="723900" y="1968500"/>
            <a:chExt cx="3302000" cy="4025900"/>
          </a:xfrm>
        </p:grpSpPr>
        <p:grpSp>
          <p:nvGrpSpPr>
            <p:cNvPr id="17" name="ListBack">
              <a:extLst>
                <a:ext uri="{FF2B5EF4-FFF2-40B4-BE49-F238E27FC236}">
                  <a16:creationId xmlns:a16="http://schemas.microsoft.com/office/drawing/2014/main" id="{8350BA79-0E48-466C-B558-18D7A32F9446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B1F5568-1F27-4FEA-883E-3B4AFCF32D3B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2E17C4-5287-4AEA-9719-2C4223B7B782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F9A12C-7912-4338-BB59-451E98058FBD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CA5349-C2AE-4E8E-972E-5B4DE0899633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81AB51-B120-48DE-846D-8C64C0F872FA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77866-AF31-4E3C-A572-17095F701AFE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B1D26F-D24B-48AD-A14C-F70A9E96B3ED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56494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84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4.81481E-6 L 0.00143 -0.1148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2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B9763EB-0295-473F-9413-2DC172440F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5" name="Fat">
            <a:extLst>
              <a:ext uri="{FF2B5EF4-FFF2-40B4-BE49-F238E27FC236}">
                <a16:creationId xmlns:a16="http://schemas.microsoft.com/office/drawing/2014/main" id="{CD497DCE-3BE1-42A3-9A6F-25EDF39F2069}"/>
              </a:ext>
            </a:extLst>
          </p:cNvPr>
          <p:cNvGrpSpPr/>
          <p:nvPr/>
        </p:nvGrpSpPr>
        <p:grpSpPr>
          <a:xfrm>
            <a:off x="3308313" y="1804133"/>
            <a:ext cx="5575373" cy="3609096"/>
            <a:chOff x="4790963" y="2155824"/>
            <a:chExt cx="5575373" cy="36090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36" name="Sad person">
              <a:extLst>
                <a:ext uri="{FF2B5EF4-FFF2-40B4-BE49-F238E27FC236}">
                  <a16:creationId xmlns:a16="http://schemas.microsoft.com/office/drawing/2014/main" id="{A61AD86A-0B61-49E6-99EC-F8331ED98FB8}"/>
                </a:ext>
              </a:extLst>
            </p:cNvPr>
            <p:cNvGrpSpPr/>
            <p:nvPr/>
          </p:nvGrpSpPr>
          <p:grpSpPr>
            <a:xfrm>
              <a:off x="4790963" y="2155824"/>
              <a:ext cx="5575373" cy="3052151"/>
              <a:chOff x="2797107" y="2172433"/>
              <a:chExt cx="5575373" cy="3052151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42A9689-2AB5-404F-AB01-77AAFB066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2797107" y="3011362"/>
                <a:ext cx="5575373" cy="2213222"/>
              </a:xfrm>
              <a:prstGeom prst="rect">
                <a:avLst/>
              </a:prstGeom>
            </p:spPr>
          </p:pic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4379C689-221C-4C8D-948B-3FC9E7BC4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41" y="2172433"/>
                <a:ext cx="1631216" cy="1631216"/>
              </a:xfrm>
              <a:prstGeom prst="rect">
                <a:avLst/>
              </a:prstGeom>
            </p:spPr>
          </p:pic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F1C7289-04B0-40FF-AD3A-3852A7E3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1883" y="3391386"/>
              <a:ext cx="2373534" cy="2373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85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Food">
            <a:extLst>
              <a:ext uri="{FF2B5EF4-FFF2-40B4-BE49-F238E27FC236}">
                <a16:creationId xmlns:a16="http://schemas.microsoft.com/office/drawing/2014/main" id="{8DE2C140-A219-46A1-ABDE-6F07756C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3900" y="1701800"/>
            <a:ext cx="4102100" cy="4102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18EF8E-7AEB-4018-B97D-428E23B74C27}"/>
              </a:ext>
            </a:extLst>
          </p:cNvPr>
          <p:cNvSpPr/>
          <p:nvPr/>
        </p:nvSpPr>
        <p:spPr>
          <a:xfrm rot="5400000">
            <a:off x="1860550" y="2038350"/>
            <a:ext cx="3454400" cy="2781300"/>
          </a:xfrm>
          <a:prstGeom prst="rightArrow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5382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0079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2747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48C33500-0AC3-4113-9F8F-42E00D6AC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5003800" y="2228671"/>
            <a:ext cx="4343136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Five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109242" y="2228672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10">
            <a:extLst>
              <a:ext uri="{FF2B5EF4-FFF2-40B4-BE49-F238E27FC236}">
                <a16:creationId xmlns:a16="http://schemas.microsoft.com/office/drawing/2014/main" id="{C0998F28-3B2D-4564-A065-878CD95106E0}"/>
              </a:ext>
            </a:extLst>
          </p:cNvPr>
          <p:cNvSpPr/>
          <p:nvPr/>
        </p:nvSpPr>
        <p:spPr>
          <a:xfrm>
            <a:off x="3633125" y="2228670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10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20">
            <a:extLst>
              <a:ext uri="{FF2B5EF4-FFF2-40B4-BE49-F238E27FC236}">
                <a16:creationId xmlns:a16="http://schemas.microsoft.com/office/drawing/2014/main" id="{0B67AE21-F630-42C6-AC59-6AAA50F35A5C}"/>
              </a:ext>
            </a:extLst>
          </p:cNvPr>
          <p:cNvSpPr/>
          <p:nvPr/>
        </p:nvSpPr>
        <p:spPr>
          <a:xfrm>
            <a:off x="3633124" y="2228670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20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28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11" grpId="0"/>
      <p:bldP spid="11" grpId="1"/>
      <p:bldP spid="12" grpId="0"/>
      <p:bldP spid="1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18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3.33333E-6 L 2.29167E-6 -0.0854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1" grpId="1"/>
      <p:bldP spid="12" grpId="0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Balance">
            <a:extLst>
              <a:ext uri="{FF2B5EF4-FFF2-40B4-BE49-F238E27FC236}">
                <a16:creationId xmlns:a16="http://schemas.microsoft.com/office/drawing/2014/main" id="{E9F4AF34-3C95-4B16-B1A8-C01FC0D2EDFD}"/>
              </a:ext>
            </a:extLst>
          </p:cNvPr>
          <p:cNvGrpSpPr/>
          <p:nvPr/>
        </p:nvGrpSpPr>
        <p:grpSpPr>
          <a:xfrm>
            <a:off x="4419601" y="1231900"/>
            <a:ext cx="3302000" cy="4025900"/>
            <a:chOff x="4419601" y="1231900"/>
            <a:chExt cx="3302000" cy="4025900"/>
          </a:xfrm>
        </p:grpSpPr>
        <p:grpSp>
          <p:nvGrpSpPr>
            <p:cNvPr id="17" name="ListBack">
              <a:extLst>
                <a:ext uri="{FF2B5EF4-FFF2-40B4-BE49-F238E27FC236}">
                  <a16:creationId xmlns:a16="http://schemas.microsoft.com/office/drawing/2014/main" id="{8350BA79-0E48-466C-B558-18D7A32F9446}"/>
                </a:ext>
              </a:extLst>
            </p:cNvPr>
            <p:cNvGrpSpPr/>
            <p:nvPr/>
          </p:nvGrpSpPr>
          <p:grpSpPr>
            <a:xfrm>
              <a:off x="4419601" y="1231900"/>
              <a:ext cx="3302000" cy="4025900"/>
              <a:chOff x="723900" y="1968500"/>
              <a:chExt cx="3302000" cy="402590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B1F5568-1F27-4FEA-883E-3B4AFCF32D3B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2E17C4-5287-4AEA-9719-2C4223B7B782}"/>
                  </a:ext>
                </a:extLst>
              </p:cNvPr>
              <p:cNvSpPr/>
              <p:nvPr/>
            </p:nvSpPr>
            <p:spPr>
              <a:xfrm>
                <a:off x="1035050" y="2915918"/>
                <a:ext cx="2679700" cy="2641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19C0CB-25D9-4530-81DF-08E220FBBE76}"/>
                </a:ext>
              </a:extLst>
            </p:cNvPr>
            <p:cNvSpPr/>
            <p:nvPr/>
          </p:nvSpPr>
          <p:spPr>
            <a:xfrm>
              <a:off x="5537201" y="1416050"/>
              <a:ext cx="1066800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 rot="16200000">
            <a:off x="5647692" y="1972308"/>
            <a:ext cx="800100" cy="45719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706694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06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1"/>
      <p:bldP spid="12" grpId="0"/>
      <p:bldP spid="12" grpId="1"/>
      <p:bldP spid="13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7211600" y="3971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7772400" y="21335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6" name="Ruler">
            <a:extLst>
              <a:ext uri="{FF2B5EF4-FFF2-40B4-BE49-F238E27FC236}">
                <a16:creationId xmlns:a16="http://schemas.microsoft.com/office/drawing/2014/main" id="{2E92BE64-BC4E-4C6C-8A2F-60F3C440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4597">
            <a:off x="-358199" y="2058261"/>
            <a:ext cx="5243197" cy="52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1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5400000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5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3" grpId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48C33500-0AC3-4113-9F8F-42E00D6AC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Question">
            <a:extLst>
              <a:ext uri="{FF2B5EF4-FFF2-40B4-BE49-F238E27FC236}">
                <a16:creationId xmlns:a16="http://schemas.microsoft.com/office/drawing/2014/main" id="{50B3A0EA-0D74-4EF6-B0FB-83F8B6D4AC66}"/>
              </a:ext>
            </a:extLst>
          </p:cNvPr>
          <p:cNvSpPr/>
          <p:nvPr/>
        </p:nvSpPr>
        <p:spPr>
          <a:xfrm>
            <a:off x="5003800" y="2228671"/>
            <a:ext cx="4343136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6" name="Eight">
            <a:extLst>
              <a:ext uri="{FF2B5EF4-FFF2-40B4-BE49-F238E27FC236}">
                <a16:creationId xmlns:a16="http://schemas.microsoft.com/office/drawing/2014/main" id="{2095BB40-E47A-4775-988B-8864077A6EA9}"/>
              </a:ext>
            </a:extLst>
          </p:cNvPr>
          <p:cNvSpPr/>
          <p:nvPr/>
        </p:nvSpPr>
        <p:spPr>
          <a:xfrm>
            <a:off x="4109242" y="2228672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8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7" name="Eight">
            <a:extLst>
              <a:ext uri="{FF2B5EF4-FFF2-40B4-BE49-F238E27FC236}">
                <a16:creationId xmlns:a16="http://schemas.microsoft.com/office/drawing/2014/main" id="{85D7A0C4-E045-4CB5-85D2-60C005183819}"/>
              </a:ext>
            </a:extLst>
          </p:cNvPr>
          <p:cNvSpPr/>
          <p:nvPr/>
        </p:nvSpPr>
        <p:spPr>
          <a:xfrm>
            <a:off x="4608378" y="2228671"/>
            <a:ext cx="3542243" cy="24006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&gt; 5</a:t>
            </a:r>
            <a:endParaRPr 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46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MARTTEXT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986284" y="174235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1" name="SMARTTEXT">
            <a:extLst>
              <a:ext uri="{FF2B5EF4-FFF2-40B4-BE49-F238E27FC236}">
                <a16:creationId xmlns:a16="http://schemas.microsoft.com/office/drawing/2014/main" id="{B6F44010-A8A5-4718-A2E8-598C4F22F487}"/>
              </a:ext>
            </a:extLst>
          </p:cNvPr>
          <p:cNvSpPr/>
          <p:nvPr/>
        </p:nvSpPr>
        <p:spPr>
          <a:xfrm>
            <a:off x="2827784" y="1744800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M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2" name="SMARTTEXT">
            <a:extLst>
              <a:ext uri="{FF2B5EF4-FFF2-40B4-BE49-F238E27FC236}">
                <a16:creationId xmlns:a16="http://schemas.microsoft.com/office/drawing/2014/main" id="{C6E489BC-BAC4-444C-A574-3D8CA620F512}"/>
              </a:ext>
            </a:extLst>
          </p:cNvPr>
          <p:cNvSpPr/>
          <p:nvPr/>
        </p:nvSpPr>
        <p:spPr>
          <a:xfrm>
            <a:off x="480263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A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3" name="SMARTTEXT">
            <a:extLst>
              <a:ext uri="{FF2B5EF4-FFF2-40B4-BE49-F238E27FC236}">
                <a16:creationId xmlns:a16="http://schemas.microsoft.com/office/drawing/2014/main" id="{F426B2A4-77F9-4E85-B89D-4C8AC1955863}"/>
              </a:ext>
            </a:extLst>
          </p:cNvPr>
          <p:cNvSpPr/>
          <p:nvPr/>
        </p:nvSpPr>
        <p:spPr>
          <a:xfrm>
            <a:off x="6536069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R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16" name="SMARTTEXT">
            <a:extLst>
              <a:ext uri="{FF2B5EF4-FFF2-40B4-BE49-F238E27FC236}">
                <a16:creationId xmlns:a16="http://schemas.microsoft.com/office/drawing/2014/main" id="{65E6D2F1-F118-4E17-9930-FD3AD813EDC0}"/>
              </a:ext>
            </a:extLst>
          </p:cNvPr>
          <p:cNvSpPr/>
          <p:nvPr/>
        </p:nvSpPr>
        <p:spPr>
          <a:xfrm>
            <a:off x="8276084" y="1750341"/>
            <a:ext cx="2997200" cy="3170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50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autoRev="1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2.59259E-6 L 3.125E-6 -0.0844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6" grpId="0"/>
      <p:bldP spid="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8DE4F257-24AE-4D0C-8327-03CE191AA9C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" name="ClockOuter">
            <a:extLst>
              <a:ext uri="{FF2B5EF4-FFF2-40B4-BE49-F238E27FC236}">
                <a16:creationId xmlns:a16="http://schemas.microsoft.com/office/drawing/2014/main" id="{8BED0F2E-1CD0-436A-AE98-19A6226992F5}"/>
              </a:ext>
            </a:extLst>
          </p:cNvPr>
          <p:cNvGrpSpPr/>
          <p:nvPr/>
        </p:nvGrpSpPr>
        <p:grpSpPr>
          <a:xfrm>
            <a:off x="4455700" y="1629000"/>
            <a:ext cx="3600000" cy="3600000"/>
            <a:chOff x="4219800" y="1629000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FA7EDD-C6AF-4527-AB78-CC355CCCD3FF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09D690-7866-412A-BDD6-3F21A94B3047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Hands">
            <a:extLst>
              <a:ext uri="{FF2B5EF4-FFF2-40B4-BE49-F238E27FC236}">
                <a16:creationId xmlns:a16="http://schemas.microsoft.com/office/drawing/2014/main" id="{794E1BC5-964C-403A-BB04-0AC990D4867D}"/>
              </a:ext>
            </a:extLst>
          </p:cNvPr>
          <p:cNvGrpSpPr/>
          <p:nvPr/>
        </p:nvGrpSpPr>
        <p:grpSpPr>
          <a:xfrm>
            <a:off x="5016500" y="3365499"/>
            <a:ext cx="2362200" cy="45720"/>
            <a:chOff x="7772400" y="2133599"/>
            <a:chExt cx="2362200" cy="45720"/>
          </a:xfrm>
        </p:grpSpPr>
        <p:sp>
          <p:nvSpPr>
            <p:cNvPr id="2" name="ClockHand">
              <a:extLst>
                <a:ext uri="{FF2B5EF4-FFF2-40B4-BE49-F238E27FC236}">
                  <a16:creationId xmlns:a16="http://schemas.microsoft.com/office/drawing/2014/main" id="{477932F0-F922-49CB-B67D-9C894A0D487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lockHand">
              <a:extLst>
                <a:ext uri="{FF2B5EF4-FFF2-40B4-BE49-F238E27FC236}">
                  <a16:creationId xmlns:a16="http://schemas.microsoft.com/office/drawing/2014/main" id="{3AF6CFE5-4DDB-4930-BD96-8593E51BAB58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22139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>
            <a:extLst>
              <a:ext uri="{FF2B5EF4-FFF2-40B4-BE49-F238E27FC236}">
                <a16:creationId xmlns:a16="http://schemas.microsoft.com/office/drawing/2014/main" id="{3D52545E-8915-473E-964B-74130A012823}"/>
              </a:ext>
            </a:extLst>
          </p:cNvPr>
          <p:cNvSpPr/>
          <p:nvPr/>
        </p:nvSpPr>
        <p:spPr>
          <a:xfrm rot="21419124">
            <a:off x="-591471" y="-716350"/>
            <a:ext cx="15315880" cy="564095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2" name="Flag">
            <a:extLst>
              <a:ext uri="{FF2B5EF4-FFF2-40B4-BE49-F238E27FC236}">
                <a16:creationId xmlns:a16="http://schemas.microsoft.com/office/drawing/2014/main" id="{8C1CFD72-16D1-4754-81D5-91641740B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978" t="30148" r="40660"/>
          <a:stretch/>
        </p:blipFill>
        <p:spPr>
          <a:xfrm>
            <a:off x="8676821" y="661197"/>
            <a:ext cx="1480458" cy="2767803"/>
          </a:xfrm>
          <a:prstGeom prst="rect">
            <a:avLst/>
          </a:prstGeom>
        </p:spPr>
      </p:pic>
      <p:sp>
        <p:nvSpPr>
          <p:cNvPr id="8" name="Mountain">
            <a:extLst>
              <a:ext uri="{FF2B5EF4-FFF2-40B4-BE49-F238E27FC236}">
                <a16:creationId xmlns:a16="http://schemas.microsoft.com/office/drawing/2014/main" id="{0F3DF440-5F89-4B27-8A60-3ED0538D9A2B}"/>
              </a:ext>
            </a:extLst>
          </p:cNvPr>
          <p:cNvSpPr/>
          <p:nvPr/>
        </p:nvSpPr>
        <p:spPr>
          <a:xfrm rot="2712297">
            <a:off x="7769225" y="3163652"/>
            <a:ext cx="6123653" cy="3680661"/>
          </a:xfrm>
          <a:prstGeom prst="roundRect">
            <a:avLst/>
          </a:prstGeom>
          <a:solidFill>
            <a:srgbClr val="2B7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round">
            <a:extLst>
              <a:ext uri="{FF2B5EF4-FFF2-40B4-BE49-F238E27FC236}">
                <a16:creationId xmlns:a16="http://schemas.microsoft.com/office/drawing/2014/main" id="{E18B69B5-1781-4433-AEAF-F860846201E3}"/>
              </a:ext>
            </a:extLst>
          </p:cNvPr>
          <p:cNvSpPr/>
          <p:nvPr/>
        </p:nvSpPr>
        <p:spPr>
          <a:xfrm rot="21038251">
            <a:off x="-287101" y="3788891"/>
            <a:ext cx="14957967" cy="7789594"/>
          </a:xfrm>
          <a:prstGeom prst="rect">
            <a:avLst/>
          </a:prstGeom>
          <a:solidFill>
            <a:srgbClr val="49B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SideFace">
            <a:extLst>
              <a:ext uri="{FF2B5EF4-FFF2-40B4-BE49-F238E27FC236}">
                <a16:creationId xmlns:a16="http://schemas.microsoft.com/office/drawing/2014/main" id="{3631A732-8AB5-4D6F-BA85-3C1FBA841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17500" y="958850"/>
            <a:ext cx="6324600" cy="6324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Brow">
            <a:extLst>
              <a:ext uri="{FF2B5EF4-FFF2-40B4-BE49-F238E27FC236}">
                <a16:creationId xmlns:a16="http://schemas.microsoft.com/office/drawing/2014/main" id="{29C6C539-B6DA-4C22-A0D8-EDBEC17C4C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6697" t="36414" r="35533" b="52538"/>
          <a:stretch/>
        </p:blipFill>
        <p:spPr>
          <a:xfrm>
            <a:off x="3225800" y="3155955"/>
            <a:ext cx="1691846" cy="673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1195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4" presetClass="path" presetSubtype="0" repeatCount="indefinite" accel="50000" decel="50000" autoRev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6 1.85185E-6 L 0.00104 -0.074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72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6586C8CB-A7CC-403F-B8E1-EF89AE8DAF5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ive">
            <a:extLst>
              <a:ext uri="{FF2B5EF4-FFF2-40B4-BE49-F238E27FC236}">
                <a16:creationId xmlns:a16="http://schemas.microsoft.com/office/drawing/2014/main" id="{2BBE8026-94B6-4E87-9349-07F619559CB5}"/>
              </a:ext>
            </a:extLst>
          </p:cNvPr>
          <p:cNvSpPr/>
          <p:nvPr/>
        </p:nvSpPr>
        <p:spPr>
          <a:xfrm>
            <a:off x="-114300" y="1272450"/>
            <a:ext cx="12420600" cy="31700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SMART</a:t>
            </a:r>
            <a:endParaRPr lang="en-US" sz="2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grpSp>
        <p:nvGrpSpPr>
          <p:cNvPr id="15" name="SmartGuy">
            <a:extLst>
              <a:ext uri="{FF2B5EF4-FFF2-40B4-BE49-F238E27FC236}">
                <a16:creationId xmlns:a16="http://schemas.microsoft.com/office/drawing/2014/main" id="{523B407A-54B6-485B-AABA-1100D4AFFFCA}"/>
              </a:ext>
            </a:extLst>
          </p:cNvPr>
          <p:cNvGrpSpPr/>
          <p:nvPr/>
        </p:nvGrpSpPr>
        <p:grpSpPr>
          <a:xfrm>
            <a:off x="4434748" y="3761426"/>
            <a:ext cx="3170099" cy="3327736"/>
            <a:chOff x="4434748" y="3761426"/>
            <a:chExt cx="3170099" cy="332773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9B142CC-3DC8-4AC2-80DD-AC24B6B1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4617674" y="3761426"/>
              <a:ext cx="2804249" cy="28042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F16A017-C776-440B-A12A-1D7D78C0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4748" y="3919063"/>
              <a:ext cx="3170099" cy="317009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719C963-BA9D-4722-A701-BF93391A7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1624" y="5772622"/>
              <a:ext cx="956345" cy="62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6211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2891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B71EF897-ACFB-4C0B-8CD8-02A7268807F3}"/>
              </a:ext>
            </a:extLst>
          </p:cNvPr>
          <p:cNvSpPr/>
          <p:nvPr/>
        </p:nvSpPr>
        <p:spPr>
          <a:xfrm>
            <a:off x="9055100" y="320900"/>
            <a:ext cx="2520000" cy="252000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4762500" y="473097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509367" y="4781501"/>
            <a:ext cx="14709799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895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0.06705 0.04005 C 0.08099 0.04907 0.10195 0.05393 0.12396 0.05393 C 0.14896 0.05393 0.16901 0.04907 0.18294 0.04005 L 0.25 7.40741E-7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98666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0C00DD19-8EA3-475F-A224-4736385BB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3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512331C9-A0B4-4590-9877-8E5DCD7672C3}"/>
              </a:ext>
            </a:extLst>
          </p:cNvPr>
          <p:cNvSpPr/>
          <p:nvPr/>
        </p:nvSpPr>
        <p:spPr>
          <a:xfrm rot="1990342">
            <a:off x="6357936" y="278762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D104B97E-CEFC-41CB-9A7E-FE995C07505F}"/>
              </a:ext>
            </a:extLst>
          </p:cNvPr>
          <p:cNvSpPr/>
          <p:nvPr/>
        </p:nvSpPr>
        <p:spPr>
          <a:xfrm rot="1990342">
            <a:off x="4689923" y="3313087"/>
            <a:ext cx="1408114" cy="2019300"/>
          </a:xfrm>
          <a:prstGeom prst="lightningBolt">
            <a:avLst/>
          </a:prstGeom>
          <a:solidFill>
            <a:srgbClr val="D8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864727B-1A4E-431C-AFCC-3065254B4D8A}"/>
              </a:ext>
            </a:extLst>
          </p:cNvPr>
          <p:cNvSpPr/>
          <p:nvPr/>
        </p:nvSpPr>
        <p:spPr>
          <a:xfrm>
            <a:off x="5086347" y="1619250"/>
            <a:ext cx="3263900" cy="2146300"/>
          </a:xfrm>
          <a:prstGeom prst="cloud">
            <a:avLst/>
          </a:prstGeom>
          <a:solidFill>
            <a:srgbClr val="274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3710DB-43B7-42A3-BAA9-DB89A2898266}"/>
              </a:ext>
            </a:extLst>
          </p:cNvPr>
          <p:cNvSpPr/>
          <p:nvPr/>
        </p:nvSpPr>
        <p:spPr>
          <a:xfrm>
            <a:off x="3271836" y="1304925"/>
            <a:ext cx="3263900" cy="21463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3851FF-8E8D-4FBD-9E85-F4FBABBC919A}"/>
              </a:ext>
            </a:extLst>
          </p:cNvPr>
          <p:cNvSpPr/>
          <p:nvPr/>
        </p:nvSpPr>
        <p:spPr>
          <a:xfrm>
            <a:off x="4033836" y="2355850"/>
            <a:ext cx="3263900" cy="2146300"/>
          </a:xfrm>
          <a:prstGeom prst="cloud">
            <a:avLst/>
          </a:prstGeom>
          <a:solidFill>
            <a:srgbClr val="99B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805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repeatCount="indefinite" accel="50000" decel="50000" autoRev="1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4.07407E-6 L -0.00091 0.041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autoRev="1" grpId="1" nodeType="withEffect">
                                  <p:stCondLst>
                                    <p:cond delay="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3.7037E-6 L -0.00104 0.0622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0" grpId="0" animBg="1"/>
      <p:bldP spid="10" grpId="1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">
            <a:extLst>
              <a:ext uri="{FF2B5EF4-FFF2-40B4-BE49-F238E27FC236}">
                <a16:creationId xmlns:a16="http://schemas.microsoft.com/office/drawing/2014/main" id="{1270C2F7-D613-4AFB-8C17-C92B74BB98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B71EF897-ACFB-4C0B-8CD8-02A7268807F3}"/>
              </a:ext>
            </a:extLst>
          </p:cNvPr>
          <p:cNvSpPr/>
          <p:nvPr/>
        </p:nvSpPr>
        <p:spPr>
          <a:xfrm>
            <a:off x="9055100" y="320900"/>
            <a:ext cx="2520000" cy="252000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a">
            <a:extLst>
              <a:ext uri="{FF2B5EF4-FFF2-40B4-BE49-F238E27FC236}">
                <a16:creationId xmlns:a16="http://schemas.microsoft.com/office/drawing/2014/main" id="{A06EA5E7-39BB-4760-B17A-5DD58D52C6A9}"/>
              </a:ext>
            </a:extLst>
          </p:cNvPr>
          <p:cNvSpPr/>
          <p:nvPr/>
        </p:nvSpPr>
        <p:spPr>
          <a:xfrm>
            <a:off x="-4762500" y="4730975"/>
            <a:ext cx="21831300" cy="489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and">
            <a:extLst>
              <a:ext uri="{FF2B5EF4-FFF2-40B4-BE49-F238E27FC236}">
                <a16:creationId xmlns:a16="http://schemas.microsoft.com/office/drawing/2014/main" id="{EE813D41-0041-4ED6-A884-CEB17BAB9D2D}"/>
              </a:ext>
            </a:extLst>
          </p:cNvPr>
          <p:cNvSpPr/>
          <p:nvPr/>
        </p:nvSpPr>
        <p:spPr>
          <a:xfrm rot="11073130" flipV="1">
            <a:off x="-509367" y="4781501"/>
            <a:ext cx="14709799" cy="7470049"/>
          </a:xfrm>
          <a:prstGeom prst="wave">
            <a:avLst/>
          </a:prstGeom>
          <a:solidFill>
            <a:srgbClr val="E3E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5743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5E-6 7.40741E-7 L 0.06705 0.04005 C 0.08099 0.04907 0.10195 0.05393 0.12396 0.05393 C 0.14896 0.05393 0.16901 0.04907 0.18294 0.04005 L 0.25 7.40741E-7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FFCA64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hought Bubble">
            <a:extLst>
              <a:ext uri="{FF2B5EF4-FFF2-40B4-BE49-F238E27FC236}">
                <a16:creationId xmlns:a16="http://schemas.microsoft.com/office/drawing/2014/main" id="{B36EC161-B1B1-4D8F-B7AC-7D0052EC6BFF}"/>
              </a:ext>
            </a:extLst>
          </p:cNvPr>
          <p:cNvSpPr/>
          <p:nvPr/>
        </p:nvSpPr>
        <p:spPr>
          <a:xfrm>
            <a:off x="2174079" y="438418"/>
            <a:ext cx="7843839" cy="5360041"/>
          </a:xfrm>
          <a:prstGeom prst="cloudCallout">
            <a:avLst/>
          </a:prstGeom>
          <a:solidFill>
            <a:srgbClr val="5475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4324878" y="305068"/>
            <a:ext cx="3542243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1502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3DE7918-D53B-47AE-9AE8-9E18C9BB2D57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Question">
            <a:extLst>
              <a:ext uri="{FF2B5EF4-FFF2-40B4-BE49-F238E27FC236}">
                <a16:creationId xmlns:a16="http://schemas.microsoft.com/office/drawing/2014/main" id="{ECBB1324-424B-4168-9955-3950751E7C91}"/>
              </a:ext>
            </a:extLst>
          </p:cNvPr>
          <p:cNvSpPr/>
          <p:nvPr/>
        </p:nvSpPr>
        <p:spPr>
          <a:xfrm>
            <a:off x="8439414" y="305068"/>
            <a:ext cx="3542243" cy="62478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sp>
        <p:nvSpPr>
          <p:cNvPr id="7" name="Five">
            <a:extLst>
              <a:ext uri="{FF2B5EF4-FFF2-40B4-BE49-F238E27FC236}">
                <a16:creationId xmlns:a16="http://schemas.microsoft.com/office/drawing/2014/main" id="{C7796D95-AA65-4C69-B726-8DCD0504EA69}"/>
              </a:ext>
            </a:extLst>
          </p:cNvPr>
          <p:cNvSpPr/>
          <p:nvPr/>
        </p:nvSpPr>
        <p:spPr>
          <a:xfrm>
            <a:off x="0" y="305068"/>
            <a:ext cx="3542243" cy="62478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5</a:t>
            </a:r>
            <a:endParaRPr lang="en-US" sz="4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Sans Serif" panose="020B0604020202020204" pitchFamily="34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A36F0D4-445B-4E74-811E-70D0D97C0D51}"/>
              </a:ext>
            </a:extLst>
          </p:cNvPr>
          <p:cNvSpPr/>
          <p:nvPr/>
        </p:nvSpPr>
        <p:spPr>
          <a:xfrm>
            <a:off x="4219800" y="1629000"/>
            <a:ext cx="3600000" cy="3600000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35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ffice">
            <a:extLst>
              <a:ext uri="{FF2B5EF4-FFF2-40B4-BE49-F238E27FC236}">
                <a16:creationId xmlns:a16="http://schemas.microsoft.com/office/drawing/2014/main" id="{35A5B77B-7325-4E8C-9620-AB5151BB3E52}"/>
              </a:ext>
            </a:extLst>
          </p:cNvPr>
          <p:cNvSpPr/>
          <p:nvPr/>
        </p:nvSpPr>
        <p:spPr>
          <a:xfrm rot="10800000" flipH="1">
            <a:off x="-6400800" y="-2190750"/>
            <a:ext cx="18992850" cy="960120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z</a:t>
            </a:r>
          </a:p>
        </p:txBody>
      </p:sp>
      <p:grpSp>
        <p:nvGrpSpPr>
          <p:cNvPr id="27" name="Mustache-man">
            <a:extLst>
              <a:ext uri="{FF2B5EF4-FFF2-40B4-BE49-F238E27FC236}">
                <a16:creationId xmlns:a16="http://schemas.microsoft.com/office/drawing/2014/main" id="{EA433A99-7F08-4A3D-A5A3-F5F74A5EA921}"/>
              </a:ext>
            </a:extLst>
          </p:cNvPr>
          <p:cNvGrpSpPr/>
          <p:nvPr/>
        </p:nvGrpSpPr>
        <p:grpSpPr>
          <a:xfrm>
            <a:off x="1429793" y="788256"/>
            <a:ext cx="7033538" cy="5939929"/>
            <a:chOff x="3043834" y="1914525"/>
            <a:chExt cx="4912518" cy="4157067"/>
          </a:xfrm>
        </p:grpSpPr>
        <p:grpSp>
          <p:nvGrpSpPr>
            <p:cNvPr id="17" name="Person2">
              <a:extLst>
                <a:ext uri="{FF2B5EF4-FFF2-40B4-BE49-F238E27FC236}">
                  <a16:creationId xmlns:a16="http://schemas.microsoft.com/office/drawing/2014/main" id="{E655897C-27AE-40F1-8E40-19CEA5C572DF}"/>
                </a:ext>
              </a:extLst>
            </p:cNvPr>
            <p:cNvGrpSpPr/>
            <p:nvPr/>
          </p:nvGrpSpPr>
          <p:grpSpPr>
            <a:xfrm>
              <a:off x="3043834" y="1914525"/>
              <a:ext cx="4912518" cy="4157067"/>
              <a:chOff x="1425774" y="2399109"/>
              <a:chExt cx="4912518" cy="4157067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E32E4D4-29E5-46DB-AC86-D3BFAE4A7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V="1">
                <a:off x="1425774" y="3423642"/>
                <a:ext cx="4912518" cy="3132534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7DCA2526-5980-4046-A1BA-9093E2319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5708" y="2399109"/>
                <a:ext cx="2152650" cy="2152650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427E316-2F7F-4484-A520-0820FC15F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84577" y="3206931"/>
              <a:ext cx="619125" cy="388746"/>
            </a:xfrm>
            <a:prstGeom prst="rect">
              <a:avLst/>
            </a:prstGeom>
          </p:spPr>
        </p:pic>
      </p:grpSp>
      <p:grpSp>
        <p:nvGrpSpPr>
          <p:cNvPr id="31" name="Man">
            <a:extLst>
              <a:ext uri="{FF2B5EF4-FFF2-40B4-BE49-F238E27FC236}">
                <a16:creationId xmlns:a16="http://schemas.microsoft.com/office/drawing/2014/main" id="{8B48B9AC-50F8-4D54-8EF3-40AED7A78BC3}"/>
              </a:ext>
            </a:extLst>
          </p:cNvPr>
          <p:cNvGrpSpPr/>
          <p:nvPr/>
        </p:nvGrpSpPr>
        <p:grpSpPr>
          <a:xfrm>
            <a:off x="-676269" y="595233"/>
            <a:ext cx="5845862" cy="6060565"/>
            <a:chOff x="1329630" y="1566250"/>
            <a:chExt cx="4610101" cy="46345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8C8D30-536B-4DCE-83A7-BB2358E48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V="1">
              <a:off x="1329630" y="2809875"/>
              <a:ext cx="4610101" cy="33909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1894783-C576-480D-B796-6567F1F0C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10134" y="1818084"/>
              <a:ext cx="2249091" cy="22490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9A2C727-E114-4AA2-BB1E-58B8A9E0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94236" y="1566250"/>
              <a:ext cx="1880886" cy="1880886"/>
            </a:xfrm>
            <a:prstGeom prst="rect">
              <a:avLst/>
            </a:prstGeom>
          </p:spPr>
        </p:pic>
      </p:grpSp>
      <p:grpSp>
        <p:nvGrpSpPr>
          <p:cNvPr id="34" name="redwoman">
            <a:extLst>
              <a:ext uri="{FF2B5EF4-FFF2-40B4-BE49-F238E27FC236}">
                <a16:creationId xmlns:a16="http://schemas.microsoft.com/office/drawing/2014/main" id="{75883DB9-7E37-4849-9F26-0239755DE00E}"/>
              </a:ext>
            </a:extLst>
          </p:cNvPr>
          <p:cNvGrpSpPr/>
          <p:nvPr/>
        </p:nvGrpSpPr>
        <p:grpSpPr>
          <a:xfrm>
            <a:off x="1160641" y="1519454"/>
            <a:ext cx="5142755" cy="6220320"/>
            <a:chOff x="1119629" y="1485257"/>
            <a:chExt cx="5142755" cy="622032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67CE0EA-C326-4510-8FD3-EB8DF279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29793" y="2331499"/>
              <a:ext cx="4189785" cy="4189785"/>
            </a:xfrm>
            <a:prstGeom prst="rect">
              <a:avLst/>
            </a:prstGeom>
          </p:spPr>
        </p:pic>
        <p:grpSp>
          <p:nvGrpSpPr>
            <p:cNvPr id="28" name="RedWoman">
              <a:extLst>
                <a:ext uri="{FF2B5EF4-FFF2-40B4-BE49-F238E27FC236}">
                  <a16:creationId xmlns:a16="http://schemas.microsoft.com/office/drawing/2014/main" id="{3AE85E7F-BA5C-4D54-AF82-842BB90A683F}"/>
                </a:ext>
              </a:extLst>
            </p:cNvPr>
            <p:cNvGrpSpPr/>
            <p:nvPr/>
          </p:nvGrpSpPr>
          <p:grpSpPr>
            <a:xfrm>
              <a:off x="1119629" y="1485257"/>
              <a:ext cx="5142755" cy="6220320"/>
              <a:chOff x="5761436" y="1118606"/>
              <a:chExt cx="3390900" cy="4691644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783C9786-5E04-45B0-97BB-5C37BE5B1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761436" y="2419350"/>
                <a:ext cx="3390900" cy="3390900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273C4669-E836-436E-AA7D-FCC2D3B96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380561" y="1757363"/>
                <a:ext cx="2152650" cy="215265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3D87B03C-E34D-410C-8DCA-621AAB6FC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flipH="1">
                <a:off x="6204499" y="1118606"/>
                <a:ext cx="2578002" cy="26014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19955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7|0.7|0.7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51</Words>
  <Application>Microsoft Office PowerPoint</Application>
  <PresentationFormat>Widescreen</PresentationFormat>
  <Paragraphs>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68</cp:revision>
  <dcterms:created xsi:type="dcterms:W3CDTF">2020-06-26T14:06:11Z</dcterms:created>
  <dcterms:modified xsi:type="dcterms:W3CDTF">2020-07-13T18:01:32Z</dcterms:modified>
</cp:coreProperties>
</file>