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354" r:id="rId3"/>
    <p:sldId id="341" r:id="rId4"/>
    <p:sldId id="342" r:id="rId5"/>
    <p:sldId id="343" r:id="rId6"/>
    <p:sldId id="345" r:id="rId7"/>
    <p:sldId id="347" r:id="rId8"/>
    <p:sldId id="348" r:id="rId9"/>
    <p:sldId id="349" r:id="rId10"/>
    <p:sldId id="350" r:id="rId11"/>
    <p:sldId id="352" r:id="rId12"/>
    <p:sldId id="351" r:id="rId13"/>
    <p:sldId id="353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B9"/>
    <a:srgbClr val="7A94C8"/>
    <a:srgbClr val="49BB90"/>
    <a:srgbClr val="FFB8B8"/>
    <a:srgbClr val="FFCA64"/>
    <a:srgbClr val="D9A76C"/>
    <a:srgbClr val="CC965C"/>
    <a:srgbClr val="DEBF90"/>
    <a:srgbClr val="0063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2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18" Type="http://schemas.openxmlformats.org/officeDocument/2006/relationships/image" Target="../media/image46.png"/><Relationship Id="rId3" Type="http://schemas.openxmlformats.org/officeDocument/2006/relationships/image" Target="../media/image32.svg"/><Relationship Id="rId21" Type="http://schemas.openxmlformats.org/officeDocument/2006/relationships/image" Target="../media/image2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3.svg"/><Relationship Id="rId23" Type="http://schemas.openxmlformats.org/officeDocument/2006/relationships/image" Target="../media/image49.svg"/><Relationship Id="rId10" Type="http://schemas.openxmlformats.org/officeDocument/2006/relationships/image" Target="../media/image39.png"/><Relationship Id="rId19" Type="http://schemas.openxmlformats.org/officeDocument/2006/relationships/image" Target="../media/image47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3.svg"/><Relationship Id="rId3" Type="http://schemas.openxmlformats.org/officeDocument/2006/relationships/image" Target="../media/image20.svg"/><Relationship Id="rId7" Type="http://schemas.openxmlformats.org/officeDocument/2006/relationships/image" Target="../media/image51.svg"/><Relationship Id="rId12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55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svg"/><Relationship Id="rId3" Type="http://schemas.openxmlformats.org/officeDocument/2006/relationships/image" Target="../media/image32.svg"/><Relationship Id="rId7" Type="http://schemas.openxmlformats.org/officeDocument/2006/relationships/image" Target="../media/image57.svg"/><Relationship Id="rId12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2.svg"/><Relationship Id="rId5" Type="http://schemas.openxmlformats.org/officeDocument/2006/relationships/image" Target="../media/image34.svg"/><Relationship Id="rId10" Type="http://schemas.openxmlformats.org/officeDocument/2006/relationships/image" Target="../media/image21.png"/><Relationship Id="rId4" Type="http://schemas.openxmlformats.org/officeDocument/2006/relationships/image" Target="../media/image33.png"/><Relationship Id="rId9" Type="http://schemas.openxmlformats.org/officeDocument/2006/relationships/image" Target="../media/image5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svg"/><Relationship Id="rId7" Type="http://schemas.openxmlformats.org/officeDocument/2006/relationships/image" Target="../media/image6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piral">
            <a:extLst>
              <a:ext uri="{FF2B5EF4-FFF2-40B4-BE49-F238E27FC236}">
                <a16:creationId xmlns:a16="http://schemas.microsoft.com/office/drawing/2014/main" id="{C4178F1A-925E-480C-8DAF-A3F940931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93" t="24550" r="30996" b="25503"/>
          <a:stretch/>
        </p:blipFill>
        <p:spPr>
          <a:xfrm>
            <a:off x="-1455174" y="-3874593"/>
            <a:ext cx="15102347" cy="14607186"/>
          </a:xfrm>
          <a:prstGeom prst="rect">
            <a:avLst/>
          </a:prstGeom>
        </p:spPr>
      </p:pic>
      <p:pic>
        <p:nvPicPr>
          <p:cNvPr id="5" name="Clock">
            <a:extLst>
              <a:ext uri="{FF2B5EF4-FFF2-40B4-BE49-F238E27FC236}">
                <a16:creationId xmlns:a16="http://schemas.microsoft.com/office/drawing/2014/main" id="{0CFEE4A3-D9EB-497D-87D4-0BB775172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168" y="0"/>
            <a:ext cx="9699665" cy="6858000"/>
          </a:xfrm>
          <a:prstGeom prst="rect">
            <a:avLst/>
          </a:prstGeom>
        </p:spPr>
      </p:pic>
      <p:grpSp>
        <p:nvGrpSpPr>
          <p:cNvPr id="10" name="Hand">
            <a:extLst>
              <a:ext uri="{FF2B5EF4-FFF2-40B4-BE49-F238E27FC236}">
                <a16:creationId xmlns:a16="http://schemas.microsoft.com/office/drawing/2014/main" id="{F166C174-D991-4A2A-880A-8ACA7085AF8B}"/>
              </a:ext>
            </a:extLst>
          </p:cNvPr>
          <p:cNvGrpSpPr/>
          <p:nvPr/>
        </p:nvGrpSpPr>
        <p:grpSpPr>
          <a:xfrm>
            <a:off x="1246166" y="-838200"/>
            <a:ext cx="9699666" cy="8534400"/>
            <a:chOff x="1246166" y="-838200"/>
            <a:chExt cx="9699666" cy="8534400"/>
          </a:xfrm>
        </p:grpSpPr>
        <p:pic>
          <p:nvPicPr>
            <p:cNvPr id="9" name="Clock_Hand">
              <a:extLst>
                <a:ext uri="{FF2B5EF4-FFF2-40B4-BE49-F238E27FC236}">
                  <a16:creationId xmlns:a16="http://schemas.microsoft.com/office/drawing/2014/main" id="{36FE9DB2-7C75-415B-8931-11E87982B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6167" y="-838200"/>
              <a:ext cx="9699665" cy="6858000"/>
            </a:xfrm>
            <a:prstGeom prst="rect">
              <a:avLst/>
            </a:prstGeom>
          </p:spPr>
        </p:pic>
        <p:pic>
          <p:nvPicPr>
            <p:cNvPr id="13" name="Clock_Hand">
              <a:extLst>
                <a:ext uri="{FF2B5EF4-FFF2-40B4-BE49-F238E27FC236}">
                  <a16:creationId xmlns:a16="http://schemas.microsoft.com/office/drawing/2014/main" id="{494C90E8-E6D4-41C7-A284-94F9E68B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246166" y="83820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y">
            <a:extLst>
              <a:ext uri="{FF2B5EF4-FFF2-40B4-BE49-F238E27FC236}">
                <a16:creationId xmlns:a16="http://schemas.microsoft.com/office/drawing/2014/main" id="{1D0422E4-7126-490D-B366-975AED711D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un">
            <a:extLst>
              <a:ext uri="{FF2B5EF4-FFF2-40B4-BE49-F238E27FC236}">
                <a16:creationId xmlns:a16="http://schemas.microsoft.com/office/drawing/2014/main" id="{FCE195E4-C336-4DDB-8701-0F44B3F21809}"/>
              </a:ext>
            </a:extLst>
          </p:cNvPr>
          <p:cNvSpPr/>
          <p:nvPr/>
        </p:nvSpPr>
        <p:spPr>
          <a:xfrm>
            <a:off x="2621318" y="154320"/>
            <a:ext cx="6597838" cy="6597838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53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3000" accel="50000" decel="50000" autoRev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3000" accel="50000" decel="50000" autoRev="1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1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1" grpId="2" animBg="1"/>
      <p:bldP spid="10" grpId="0" animBg="1"/>
      <p:bldP spid="10" grpId="1" animBg="1"/>
      <p:bldP spid="10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B9C1709-E401-4F88-BA99-010303E3C075}"/>
              </a:ext>
            </a:extLst>
          </p:cNvPr>
          <p:cNvSpPr/>
          <p:nvPr/>
        </p:nvSpPr>
        <p:spPr>
          <a:xfrm>
            <a:off x="4994275" y="3160484"/>
            <a:ext cx="2641600" cy="5370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7DCAA8A-6FE9-442A-84EA-C443774E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2695" y="39913"/>
            <a:ext cx="9699665" cy="685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4CE29E0-49E9-4F43-8E0A-0FE99BC8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180" y="-2"/>
            <a:ext cx="9699665" cy="6858000"/>
          </a:xfrm>
          <a:prstGeom prst="rect">
            <a:avLst/>
          </a:prstGeom>
        </p:spPr>
      </p:pic>
      <p:sp>
        <p:nvSpPr>
          <p:cNvPr id="21" name="Block">
            <a:extLst>
              <a:ext uri="{FF2B5EF4-FFF2-40B4-BE49-F238E27FC236}">
                <a16:creationId xmlns:a16="http://schemas.microsoft.com/office/drawing/2014/main" id="{6B78CC3B-26A4-49CA-9403-043F7F44EB41}"/>
              </a:ext>
            </a:extLst>
          </p:cNvPr>
          <p:cNvSpPr/>
          <p:nvPr/>
        </p:nvSpPr>
        <p:spPr>
          <a:xfrm>
            <a:off x="7938330" y="1244599"/>
            <a:ext cx="4253670" cy="410028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99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grpSp>
        <p:nvGrpSpPr>
          <p:cNvPr id="15" name="ListBack">
            <a:extLst>
              <a:ext uri="{FF2B5EF4-FFF2-40B4-BE49-F238E27FC236}">
                <a16:creationId xmlns:a16="http://schemas.microsoft.com/office/drawing/2014/main" id="{FD045299-F6FA-460E-8F13-9DE333DC76CF}"/>
              </a:ext>
            </a:extLst>
          </p:cNvPr>
          <p:cNvGrpSpPr/>
          <p:nvPr/>
        </p:nvGrpSpPr>
        <p:grpSpPr>
          <a:xfrm>
            <a:off x="6609464" y="734990"/>
            <a:ext cx="4321175" cy="5920652"/>
            <a:chOff x="723900" y="1968500"/>
            <a:chExt cx="3302000" cy="4025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C35A12-C856-4CB9-98B0-33886F03E6A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7898F-2600-453D-9A81-32596697CF32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0C5B33-7FF8-42E0-B254-64CA84EB52A7}"/>
              </a:ext>
            </a:extLst>
          </p:cNvPr>
          <p:cNvSpPr/>
          <p:nvPr/>
        </p:nvSpPr>
        <p:spPr>
          <a:xfrm>
            <a:off x="7301384" y="2081216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FDAB-06DD-48B6-BFD0-93996C13C2C3}"/>
              </a:ext>
            </a:extLst>
          </p:cNvPr>
          <p:cNvSpPr/>
          <p:nvPr/>
        </p:nvSpPr>
        <p:spPr>
          <a:xfrm>
            <a:off x="7301384" y="2727105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E960-C2DF-4858-8CC4-BE68E2E3FC15}"/>
              </a:ext>
            </a:extLst>
          </p:cNvPr>
          <p:cNvSpPr/>
          <p:nvPr/>
        </p:nvSpPr>
        <p:spPr>
          <a:xfrm>
            <a:off x="7275292" y="3433547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2E13C-0A2D-4B12-89E0-EADA2FB6D19A}"/>
              </a:ext>
            </a:extLst>
          </p:cNvPr>
          <p:cNvSpPr/>
          <p:nvPr/>
        </p:nvSpPr>
        <p:spPr>
          <a:xfrm>
            <a:off x="7301384" y="4046873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703-7665-471D-AA9C-241CB72BB79B}"/>
              </a:ext>
            </a:extLst>
          </p:cNvPr>
          <p:cNvSpPr/>
          <p:nvPr/>
        </p:nvSpPr>
        <p:spPr>
          <a:xfrm>
            <a:off x="7301384" y="4692762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D3C8-B0AD-4F7F-BEE9-F6ED276D8F52}"/>
              </a:ext>
            </a:extLst>
          </p:cNvPr>
          <p:cNvSpPr/>
          <p:nvPr/>
        </p:nvSpPr>
        <p:spPr>
          <a:xfrm>
            <a:off x="7275292" y="5399204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rm_Pencil">
            <a:extLst>
              <a:ext uri="{FF2B5EF4-FFF2-40B4-BE49-F238E27FC236}">
                <a16:creationId xmlns:a16="http://schemas.microsoft.com/office/drawing/2014/main" id="{AD55B689-4279-4AC5-B51C-DA1E4332B29A}"/>
              </a:ext>
            </a:extLst>
          </p:cNvPr>
          <p:cNvGrpSpPr/>
          <p:nvPr/>
        </p:nvGrpSpPr>
        <p:grpSpPr>
          <a:xfrm>
            <a:off x="2370038" y="0"/>
            <a:ext cx="5894205" cy="8863878"/>
            <a:chOff x="4055342" y="1691070"/>
            <a:chExt cx="5894205" cy="8863878"/>
          </a:xfrm>
        </p:grpSpPr>
        <p:pic>
          <p:nvPicPr>
            <p:cNvPr id="14" name="Pencil">
              <a:extLst>
                <a:ext uri="{FF2B5EF4-FFF2-40B4-BE49-F238E27FC236}">
                  <a16:creationId xmlns:a16="http://schemas.microsoft.com/office/drawing/2014/main" id="{8F5EC8E2-4A83-4711-8A7E-4F4070777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93BE61E0-440C-4A5D-980A-10AFD119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5765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3.7037E-6 L -0.0556 0.02847 L 0.20143 0.05509 L -0.0556 0.08356 L 0.20143 0.11203 L -0.0556 0.13865 L 0.20143 0.16713 L -0.0556 0.19375 L 0.20143 0.22222 L -0.0556 0.25069 L 0.20143 0.27731 L -0.0556 0.30578 L 0.20143 0.3324 L -0.0556 0.36088 L 0.20143 0.38935 L -0.0556 0.41597 L 0.20143 0.44444 " pathEditMode="relative" rAng="5400000" ptsTypes="AAAAAAAAAAAAAAAAA">
                                      <p:cBhvr>
                                        <p:cTn id="2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2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5A346EC-227B-495B-A64A-B578C458AED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Lever">
            <a:extLst>
              <a:ext uri="{FF2B5EF4-FFF2-40B4-BE49-F238E27FC236}">
                <a16:creationId xmlns:a16="http://schemas.microsoft.com/office/drawing/2014/main" id="{0B4196A0-7B39-4659-B8EB-ADDAA694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10" t="39670" r="42425" b="42552"/>
          <a:stretch/>
        </p:blipFill>
        <p:spPr>
          <a:xfrm rot="7500000">
            <a:off x="7685313" y="4457700"/>
            <a:ext cx="1393372" cy="1219201"/>
          </a:xfrm>
          <a:prstGeom prst="rect">
            <a:avLst/>
          </a:prstGeom>
        </p:spPr>
      </p:pic>
      <p:pic>
        <p:nvPicPr>
          <p:cNvPr id="5" name="Vacine">
            <a:extLst>
              <a:ext uri="{FF2B5EF4-FFF2-40B4-BE49-F238E27FC236}">
                <a16:creationId xmlns:a16="http://schemas.microsoft.com/office/drawing/2014/main" id="{99323253-D65A-47EE-8150-50E7DCB3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00000">
            <a:off x="1246167" y="0"/>
            <a:ext cx="9699665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08DDECA-6AA6-438A-8355-ABA6D405C3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251617" y="1498864"/>
            <a:ext cx="287389" cy="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7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3568 -0.04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22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5A346EC-227B-495B-A64A-B578C458AED1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Lever">
            <a:extLst>
              <a:ext uri="{FF2B5EF4-FFF2-40B4-BE49-F238E27FC236}">
                <a16:creationId xmlns:a16="http://schemas.microsoft.com/office/drawing/2014/main" id="{0B4196A0-7B39-4659-B8EB-ADDAA694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10" t="39670" r="42425" b="42552"/>
          <a:stretch/>
        </p:blipFill>
        <p:spPr>
          <a:xfrm rot="7500000">
            <a:off x="7685313" y="4457700"/>
            <a:ext cx="1393372" cy="1219201"/>
          </a:xfrm>
          <a:prstGeom prst="rect">
            <a:avLst/>
          </a:prstGeom>
        </p:spPr>
      </p:pic>
      <p:pic>
        <p:nvPicPr>
          <p:cNvPr id="5" name="Vacine">
            <a:extLst>
              <a:ext uri="{FF2B5EF4-FFF2-40B4-BE49-F238E27FC236}">
                <a16:creationId xmlns:a16="http://schemas.microsoft.com/office/drawing/2014/main" id="{99323253-D65A-47EE-8150-50E7DCB3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00000">
            <a:off x="1246167" y="0"/>
            <a:ext cx="9699665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08DDECA-6AA6-438A-8355-ABA6D405C3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251617" y="1498864"/>
            <a:ext cx="287389" cy="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3568 -0.04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22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EE0ACE7-6C30-46D9-A950-D84B2A0D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1841" y="-1363170"/>
            <a:ext cx="13555684" cy="95843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91AA3AC-3580-4A21-984A-F248C7C3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81842" y="-1363170"/>
            <a:ext cx="13555684" cy="95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0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1235721" flipV="1">
            <a:off x="869606" y="4667739"/>
            <a:ext cx="1407948" cy="470745"/>
          </a:xfrm>
          <a:prstGeom prst="rect">
            <a:avLst/>
          </a:prstGeom>
        </p:spPr>
      </p:pic>
      <p:pic>
        <p:nvPicPr>
          <p:cNvPr id="5" name="Sick">
            <a:extLst>
              <a:ext uri="{FF2B5EF4-FFF2-40B4-BE49-F238E27FC236}">
                <a16:creationId xmlns:a16="http://schemas.microsoft.com/office/drawing/2014/main" id="{D2A034C3-2442-474C-B361-8B4A6DAB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7431" y="3208806"/>
            <a:ext cx="5082024" cy="35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SuitCase">
            <a:extLst>
              <a:ext uri="{FF2B5EF4-FFF2-40B4-BE49-F238E27FC236}">
                <a16:creationId xmlns:a16="http://schemas.microsoft.com/office/drawing/2014/main" id="{E754C858-1968-4F24-A158-1658FD611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9244" y="0"/>
            <a:ext cx="4538398" cy="3208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House">
            <a:extLst>
              <a:ext uri="{FF2B5EF4-FFF2-40B4-BE49-F238E27FC236}">
                <a16:creationId xmlns:a16="http://schemas.microsoft.com/office/drawing/2014/main" id="{5F7F69D7-1739-4C0D-8008-F77A52D42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7148" y="-838200"/>
            <a:ext cx="6035346" cy="426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Checkboard">
            <a:extLst>
              <a:ext uri="{FF2B5EF4-FFF2-40B4-BE49-F238E27FC236}">
                <a16:creationId xmlns:a16="http://schemas.microsoft.com/office/drawing/2014/main" id="{90B70557-46B7-4B54-8CA3-B222AD9D9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91780">
            <a:off x="8120389" y="3777784"/>
            <a:ext cx="4095414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76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33" name="BottomFloor">
            <a:extLst>
              <a:ext uri="{FF2B5EF4-FFF2-40B4-BE49-F238E27FC236}">
                <a16:creationId xmlns:a16="http://schemas.microsoft.com/office/drawing/2014/main" id="{2B56A4AC-7C12-4FED-AB55-1698D9FF9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35514" y="3570030"/>
            <a:ext cx="12663026" cy="349349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224FBEC-7C2B-4327-85E3-35FFDFFBCAD3}"/>
              </a:ext>
            </a:extLst>
          </p:cNvPr>
          <p:cNvGrpSpPr/>
          <p:nvPr/>
        </p:nvGrpSpPr>
        <p:grpSpPr>
          <a:xfrm>
            <a:off x="3746454" y="3417291"/>
            <a:ext cx="4738070" cy="3788784"/>
            <a:chOff x="3746454" y="3417291"/>
            <a:chExt cx="4738070" cy="3788784"/>
          </a:xfrm>
        </p:grpSpPr>
        <p:pic>
          <p:nvPicPr>
            <p:cNvPr id="28" name="Arm">
              <a:extLst>
                <a:ext uri="{FF2B5EF4-FFF2-40B4-BE49-F238E27FC236}">
                  <a16:creationId xmlns:a16="http://schemas.microsoft.com/office/drawing/2014/main" id="{48D4538B-F8BD-4019-9C0B-2F6045C6D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flipH="1" flipV="1">
              <a:off x="5385321" y="3417291"/>
              <a:ext cx="1033826" cy="28525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Arm">
              <a:extLst>
                <a:ext uri="{FF2B5EF4-FFF2-40B4-BE49-F238E27FC236}">
                  <a16:creationId xmlns:a16="http://schemas.microsoft.com/office/drawing/2014/main" id="{5522C5D8-7B94-4776-BDD7-9A9C0E577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flipV="1">
              <a:off x="5802324" y="3428999"/>
              <a:ext cx="1033826" cy="28525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4D090B5-30B5-40A5-8909-379DF1475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5321" y="5014831"/>
              <a:ext cx="3099203" cy="219124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013D14C-D461-4FD2-AAB1-309E499F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3746454" y="5003123"/>
              <a:ext cx="3099203" cy="219124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24320D-F49B-40BC-A956-2A29608812A6}"/>
              </a:ext>
            </a:extLst>
          </p:cNvPr>
          <p:cNvGrpSpPr/>
          <p:nvPr/>
        </p:nvGrpSpPr>
        <p:grpSpPr>
          <a:xfrm>
            <a:off x="1625228" y="-1976901"/>
            <a:ext cx="9076479" cy="10890152"/>
            <a:chOff x="1625228" y="-1976901"/>
            <a:chExt cx="9076479" cy="10890152"/>
          </a:xfrm>
        </p:grpSpPr>
        <p:grpSp>
          <p:nvGrpSpPr>
            <p:cNvPr id="36" name="Lift">
              <a:extLst>
                <a:ext uri="{FF2B5EF4-FFF2-40B4-BE49-F238E27FC236}">
                  <a16:creationId xmlns:a16="http://schemas.microsoft.com/office/drawing/2014/main" id="{8FAB5EF6-090D-41DC-8EC3-9A248C1267BD}"/>
                </a:ext>
              </a:extLst>
            </p:cNvPr>
            <p:cNvGrpSpPr/>
            <p:nvPr/>
          </p:nvGrpSpPr>
          <p:grpSpPr>
            <a:xfrm flipV="1">
              <a:off x="1625228" y="3226997"/>
              <a:ext cx="8941541" cy="5686254"/>
              <a:chOff x="1760166" y="-1976901"/>
              <a:chExt cx="8941541" cy="5686254"/>
            </a:xfrm>
          </p:grpSpPr>
          <p:pic>
            <p:nvPicPr>
              <p:cNvPr id="37" name="Arm">
                <a:extLst>
                  <a:ext uri="{FF2B5EF4-FFF2-40B4-BE49-F238E27FC236}">
                    <a16:creationId xmlns:a16="http://schemas.microsoft.com/office/drawing/2014/main" id="{3EE99F06-0422-438C-A15F-23EFEFF8E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42383" t="10528" r="41187" b="8956"/>
              <a:stretch/>
            </p:blipFill>
            <p:spPr>
              <a:xfrm rot="21092783" flipH="1">
                <a:off x="4058171" y="720006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rm">
                <a:extLst>
                  <a:ext uri="{FF2B5EF4-FFF2-40B4-BE49-F238E27FC236}">
                    <a16:creationId xmlns:a16="http://schemas.microsoft.com/office/drawing/2014/main" id="{548B53BF-D86F-456B-9606-F5C8F15033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42383" t="10528" r="41187" b="8956"/>
              <a:stretch/>
            </p:blipFill>
            <p:spPr>
              <a:xfrm rot="507217">
                <a:off x="7129474" y="752608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Weight">
                <a:extLst>
                  <a:ext uri="{FF2B5EF4-FFF2-40B4-BE49-F238E27FC236}">
                    <a16:creationId xmlns:a16="http://schemas.microsoft.com/office/drawing/2014/main" id="{0B10A806-CC1D-42A3-8B9D-1C637555F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760166" y="-1976901"/>
                <a:ext cx="8941541" cy="5686254"/>
              </a:xfrm>
              <a:prstGeom prst="rect">
                <a:avLst/>
              </a:prstGeom>
            </p:spPr>
          </p:pic>
        </p:grpSp>
        <p:grpSp>
          <p:nvGrpSpPr>
            <p:cNvPr id="34" name="Lift">
              <a:extLst>
                <a:ext uri="{FF2B5EF4-FFF2-40B4-BE49-F238E27FC236}">
                  <a16:creationId xmlns:a16="http://schemas.microsoft.com/office/drawing/2014/main" id="{D966C1DC-00EA-4834-B386-2C9D31840A41}"/>
                </a:ext>
              </a:extLst>
            </p:cNvPr>
            <p:cNvGrpSpPr/>
            <p:nvPr/>
          </p:nvGrpSpPr>
          <p:grpSpPr>
            <a:xfrm>
              <a:off x="1760166" y="-1976901"/>
              <a:ext cx="8941541" cy="5686254"/>
              <a:chOff x="1760166" y="-1976901"/>
              <a:chExt cx="8941541" cy="5686254"/>
            </a:xfrm>
          </p:grpSpPr>
          <p:pic>
            <p:nvPicPr>
              <p:cNvPr id="20" name="Arm">
                <a:extLst>
                  <a:ext uri="{FF2B5EF4-FFF2-40B4-BE49-F238E27FC236}">
                    <a16:creationId xmlns:a16="http://schemas.microsoft.com/office/drawing/2014/main" id="{2AC14C40-903A-457C-A78B-3C57B46B16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2383" t="10528" r="41187" b="8956"/>
              <a:stretch/>
            </p:blipFill>
            <p:spPr>
              <a:xfrm rot="21092783" flipH="1">
                <a:off x="4058171" y="720006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" name="Arm">
                <a:extLst>
                  <a:ext uri="{FF2B5EF4-FFF2-40B4-BE49-F238E27FC236}">
                    <a16:creationId xmlns:a16="http://schemas.microsoft.com/office/drawing/2014/main" id="{ED0C072F-792C-4143-840F-4D4A67278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2383" t="10528" r="41187" b="8956"/>
              <a:stretch/>
            </p:blipFill>
            <p:spPr>
              <a:xfrm rot="507217">
                <a:off x="7129474" y="752608"/>
                <a:ext cx="1033826" cy="285255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Weight">
                <a:extLst>
                  <a:ext uri="{FF2B5EF4-FFF2-40B4-BE49-F238E27FC236}">
                    <a16:creationId xmlns:a16="http://schemas.microsoft.com/office/drawing/2014/main" id="{B5EFED0E-0DBC-4B8C-A932-87A367F7E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60166" y="-1976901"/>
                <a:ext cx="8941541" cy="5686254"/>
              </a:xfrm>
              <a:prstGeom prst="rect">
                <a:avLst/>
              </a:prstGeom>
            </p:spPr>
          </p:pic>
        </p:grpSp>
      </p:grpSp>
      <p:pic>
        <p:nvPicPr>
          <p:cNvPr id="7" name="Brain">
            <a:extLst>
              <a:ext uri="{FF2B5EF4-FFF2-40B4-BE49-F238E27FC236}">
                <a16:creationId xmlns:a16="http://schemas.microsoft.com/office/drawing/2014/main" id="{7D7DC55F-97CC-4018-B1CE-D6AB414BA82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3282" t="24143" r="33667" b="23582"/>
          <a:stretch/>
        </p:blipFill>
        <p:spPr>
          <a:xfrm>
            <a:off x="4412939" y="1577047"/>
            <a:ext cx="3330362" cy="3724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eyebrow">
            <a:extLst>
              <a:ext uri="{FF2B5EF4-FFF2-40B4-BE49-F238E27FC236}">
                <a16:creationId xmlns:a16="http://schemas.microsoft.com/office/drawing/2014/main" id="{DC635AD9-7A4A-4C35-BB6E-439DB928D6E4}"/>
              </a:ext>
            </a:extLst>
          </p:cNvPr>
          <p:cNvGrpSpPr/>
          <p:nvPr/>
        </p:nvGrpSpPr>
        <p:grpSpPr>
          <a:xfrm>
            <a:off x="4896611" y="2689019"/>
            <a:ext cx="2398776" cy="317228"/>
            <a:chOff x="4940300" y="3249350"/>
            <a:chExt cx="2501726" cy="3828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8C735AB-ED2A-4EE1-81FE-0E4988F78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3" name="Graphic 22">
              <a:extLst>
                <a:ext uri="{FF2B5EF4-FFF2-40B4-BE49-F238E27FC236}">
                  <a16:creationId xmlns:a16="http://schemas.microsoft.com/office/drawing/2014/main" id="{BE9BD69F-7C30-4FF2-9F1C-F0B53926D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8" name="Mouth">
            <a:extLst>
              <a:ext uri="{FF2B5EF4-FFF2-40B4-BE49-F238E27FC236}">
                <a16:creationId xmlns:a16="http://schemas.microsoft.com/office/drawing/2014/main" id="{5091049E-C646-4A37-8093-773B97790E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35898" y="2771848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9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A147DBF8-885F-41F1-85A4-D3FE881F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20517" y="-663583"/>
            <a:ext cx="8185166" cy="8185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Mouth">
            <a:extLst>
              <a:ext uri="{FF2B5EF4-FFF2-40B4-BE49-F238E27FC236}">
                <a16:creationId xmlns:a16="http://schemas.microsoft.com/office/drawing/2014/main" id="{479A10FF-AB80-428F-9DCA-4A99B62F2B50}"/>
              </a:ext>
            </a:extLst>
          </p:cNvPr>
          <p:cNvSpPr/>
          <p:nvPr/>
        </p:nvSpPr>
        <p:spPr>
          <a:xfrm>
            <a:off x="9937140" y="4435824"/>
            <a:ext cx="1084796" cy="1004909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1" name="eyebrow">
            <a:extLst>
              <a:ext uri="{FF2B5EF4-FFF2-40B4-BE49-F238E27FC236}">
                <a16:creationId xmlns:a16="http://schemas.microsoft.com/office/drawing/2014/main" id="{CAB9674F-9382-4745-B347-9AB9BBED81F9}"/>
              </a:ext>
            </a:extLst>
          </p:cNvPr>
          <p:cNvGrpSpPr/>
          <p:nvPr/>
        </p:nvGrpSpPr>
        <p:grpSpPr>
          <a:xfrm>
            <a:off x="8857101" y="2052961"/>
            <a:ext cx="3469542" cy="594990"/>
            <a:chOff x="4940300" y="3249350"/>
            <a:chExt cx="2501726" cy="3828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EF9019-F6EA-4A42-A3CC-E51C00547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E86EE59C-813A-4C9A-8F13-203F9AA4B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FCA217BD-7CB4-492F-B6E9-97AE548FB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541" y="104747"/>
            <a:ext cx="3257142" cy="325714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57D3CBF-ABC6-495C-866F-3082B68EF496}"/>
              </a:ext>
            </a:extLst>
          </p:cNvPr>
          <p:cNvGrpSpPr/>
          <p:nvPr/>
        </p:nvGrpSpPr>
        <p:grpSpPr>
          <a:xfrm>
            <a:off x="4785971" y="160069"/>
            <a:ext cx="2246641" cy="2818081"/>
            <a:chOff x="4785971" y="160069"/>
            <a:chExt cx="2246641" cy="2818081"/>
          </a:xfrm>
        </p:grpSpPr>
        <p:pic>
          <p:nvPicPr>
            <p:cNvPr id="21" name="Clock">
              <a:extLst>
                <a:ext uri="{FF2B5EF4-FFF2-40B4-BE49-F238E27FC236}">
                  <a16:creationId xmlns:a16="http://schemas.microsoft.com/office/drawing/2014/main" id="{77BD9AF4-292A-4057-9893-AB6B18BD1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6053" r="25599" b="14226"/>
            <a:stretch/>
          </p:blipFill>
          <p:spPr>
            <a:xfrm>
              <a:off x="4785971" y="160069"/>
              <a:ext cx="2246641" cy="2818081"/>
            </a:xfrm>
            <a:prstGeom prst="rect">
              <a:avLst/>
            </a:prstGeom>
          </p:spPr>
        </p:pic>
        <p:pic>
          <p:nvPicPr>
            <p:cNvPr id="23" name="Clock_Hand">
              <a:extLst>
                <a:ext uri="{FF2B5EF4-FFF2-40B4-BE49-F238E27FC236}">
                  <a16:creationId xmlns:a16="http://schemas.microsoft.com/office/drawing/2014/main" id="{715C7E23-FBA4-4592-AB69-FD0EA442D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4418" t="34240" r="44418" b="32289"/>
            <a:stretch/>
          </p:blipFill>
          <p:spPr>
            <a:xfrm>
              <a:off x="5660229" y="936111"/>
              <a:ext cx="496054" cy="1042726"/>
            </a:xfrm>
            <a:prstGeom prst="rect">
              <a:avLst/>
            </a:prstGeom>
          </p:spPr>
        </p:pic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41A5D0D-98CD-41A1-9246-C0E2ABF91C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735809" y="2934412"/>
            <a:ext cx="5725842" cy="404837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D8855A5-9F98-4A01-B0EF-FD5F54A1F1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3459" y="2930741"/>
            <a:ext cx="5700306" cy="40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7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0143 -0.02569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25" name="head">
            <a:extLst>
              <a:ext uri="{FF2B5EF4-FFF2-40B4-BE49-F238E27FC236}">
                <a16:creationId xmlns:a16="http://schemas.microsoft.com/office/drawing/2014/main" id="{3C4DAFA6-2A9A-4CA9-A60A-2EEE060BA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4636" y="1414116"/>
            <a:ext cx="6767581" cy="6767581"/>
          </a:xfrm>
          <a:prstGeom prst="rect">
            <a:avLst/>
          </a:prstGeom>
        </p:spPr>
      </p:pic>
      <p:pic>
        <p:nvPicPr>
          <p:cNvPr id="27" name="hand">
            <a:extLst>
              <a:ext uri="{FF2B5EF4-FFF2-40B4-BE49-F238E27FC236}">
                <a16:creationId xmlns:a16="http://schemas.microsoft.com/office/drawing/2014/main" id="{CFF55B20-1009-42F8-A52A-E3E5B7B5D4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383" t="10528" r="41187" b="8956"/>
          <a:stretch/>
        </p:blipFill>
        <p:spPr>
          <a:xfrm>
            <a:off x="6796349" y="4957163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eyebrow">
            <a:extLst>
              <a:ext uri="{FF2B5EF4-FFF2-40B4-BE49-F238E27FC236}">
                <a16:creationId xmlns:a16="http://schemas.microsoft.com/office/drawing/2014/main" id="{49060653-8517-4102-9C1F-557419F41E30}"/>
              </a:ext>
            </a:extLst>
          </p:cNvPr>
          <p:cNvGrpSpPr/>
          <p:nvPr/>
        </p:nvGrpSpPr>
        <p:grpSpPr>
          <a:xfrm>
            <a:off x="4314864" y="4804452"/>
            <a:ext cx="2989252" cy="395316"/>
            <a:chOff x="4940300" y="3249350"/>
            <a:chExt cx="2501726" cy="38285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0E2EC25-0BD4-4B97-92ED-91BFA6F3F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41" name="Graphic 22">
              <a:extLst>
                <a:ext uri="{FF2B5EF4-FFF2-40B4-BE49-F238E27FC236}">
                  <a16:creationId xmlns:a16="http://schemas.microsoft.com/office/drawing/2014/main" id="{E152C958-4BC4-421D-9CBD-12B69551B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42" name="hand">
            <a:extLst>
              <a:ext uri="{FF2B5EF4-FFF2-40B4-BE49-F238E27FC236}">
                <a16:creationId xmlns:a16="http://schemas.microsoft.com/office/drawing/2014/main" id="{E90A4B6D-C8FE-4AD5-A386-51A64062D1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383" t="10528" r="41187" b="8956"/>
          <a:stretch/>
        </p:blipFill>
        <p:spPr>
          <a:xfrm flipH="1">
            <a:off x="2901819" y="4864281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Mouth">
            <a:extLst>
              <a:ext uri="{FF2B5EF4-FFF2-40B4-BE49-F238E27FC236}">
                <a16:creationId xmlns:a16="http://schemas.microsoft.com/office/drawing/2014/main" id="{A349E8F0-F878-4C99-A700-4D60BDEDDE6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rot="11235721" flipV="1">
            <a:off x="5105516" y="6128219"/>
            <a:ext cx="1407948" cy="470745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6FBEBEC-4596-419E-86AD-BCB825D48C70}"/>
              </a:ext>
            </a:extLst>
          </p:cNvPr>
          <p:cNvSpPr/>
          <p:nvPr/>
        </p:nvSpPr>
        <p:spPr>
          <a:xfrm>
            <a:off x="5659419" y="706004"/>
            <a:ext cx="2869035" cy="2006600"/>
          </a:xfrm>
          <a:prstGeom prst="cloudCallout">
            <a:avLst/>
          </a:prstGeom>
          <a:solidFill>
            <a:srgbClr val="547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0FDFC4-87EB-4121-BE5A-831A9903E4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5999" y="1004757"/>
            <a:ext cx="2000066" cy="1414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08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00026 -0.04098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026 -0.0409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0.00026 -0.040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80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indefinite" accel="50000" decel="50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autoRev="1" grpId="1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0" grpId="0" animBg="1"/>
      <p:bldP spid="10" grpId="1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A147DBF8-885F-41F1-85A4-D3FE881F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18642" y="0"/>
            <a:ext cx="8185166" cy="8185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Mouth">
            <a:extLst>
              <a:ext uri="{FF2B5EF4-FFF2-40B4-BE49-F238E27FC236}">
                <a16:creationId xmlns:a16="http://schemas.microsoft.com/office/drawing/2014/main" id="{479A10FF-AB80-428F-9DCA-4A99B62F2B50}"/>
              </a:ext>
            </a:extLst>
          </p:cNvPr>
          <p:cNvSpPr/>
          <p:nvPr/>
        </p:nvSpPr>
        <p:spPr>
          <a:xfrm>
            <a:off x="5273702" y="5116437"/>
            <a:ext cx="265963" cy="26017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1" name="eyebrow">
            <a:extLst>
              <a:ext uri="{FF2B5EF4-FFF2-40B4-BE49-F238E27FC236}">
                <a16:creationId xmlns:a16="http://schemas.microsoft.com/office/drawing/2014/main" id="{CAB9674F-9382-4745-B347-9AB9BBED81F9}"/>
              </a:ext>
            </a:extLst>
          </p:cNvPr>
          <p:cNvGrpSpPr/>
          <p:nvPr/>
        </p:nvGrpSpPr>
        <p:grpSpPr>
          <a:xfrm>
            <a:off x="3662802" y="2611664"/>
            <a:ext cx="3485494" cy="658589"/>
            <a:chOff x="4940300" y="3208427"/>
            <a:chExt cx="2513228" cy="42377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EF9019-F6EA-4A42-A3CC-E51C00547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20126851"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E86EE59C-813A-4C9A-8F13-203F9AA4B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2036532">
              <a:off x="6351977" y="3208427"/>
              <a:ext cx="1101551" cy="36830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B4C4773-E22D-4E43-9776-A2A52E23B5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511108" y="3429000"/>
            <a:ext cx="287389" cy="473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E311968-F3FA-4E5E-8594-0D81D403C3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5300125" y="2661110"/>
            <a:ext cx="287389" cy="47348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2266514-8FDF-455E-8ACB-91477186FC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6333164" y="2013339"/>
            <a:ext cx="287389" cy="47348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216963-9529-41A2-9E0F-2DFC06AE36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3841349" y="4733143"/>
            <a:ext cx="287389" cy="47348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459B258-750A-4EA2-990A-6485888DA1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7693442" y="3811852"/>
            <a:ext cx="287389" cy="47348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95441C8-6957-4187-9F37-7D332A430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676" t="13699" r="33814" b="12877"/>
          <a:stretch/>
        </p:blipFill>
        <p:spPr>
          <a:xfrm>
            <a:off x="6890544" y="5928047"/>
            <a:ext cx="287389" cy="4734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5C17A5-2419-4C2E-BA9A-18EAFD974F91}"/>
              </a:ext>
            </a:extLst>
          </p:cNvPr>
          <p:cNvGrpSpPr/>
          <p:nvPr/>
        </p:nvGrpSpPr>
        <p:grpSpPr>
          <a:xfrm>
            <a:off x="6413499" y="2720749"/>
            <a:ext cx="1836610" cy="6263636"/>
            <a:chOff x="6413499" y="2720749"/>
            <a:chExt cx="1836610" cy="6263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04E7AA-2F55-446A-B782-A17CD6830BEF}"/>
                </a:ext>
              </a:extLst>
            </p:cNvPr>
            <p:cNvSpPr/>
            <p:nvPr/>
          </p:nvSpPr>
          <p:spPr>
            <a:xfrm>
              <a:off x="6413499" y="2720749"/>
              <a:ext cx="990601" cy="1327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" name="hand">
              <a:extLst>
                <a:ext uri="{FF2B5EF4-FFF2-40B4-BE49-F238E27FC236}">
                  <a16:creationId xmlns:a16="http://schemas.microsoft.com/office/drawing/2014/main" id="{A302E740-26C4-4E27-944E-F2A0D04A3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rot="20594312">
              <a:off x="6518004" y="2871710"/>
              <a:ext cx="1732105" cy="61126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1645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0143 -0.025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xit" presetSubtype="4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0</Words>
  <Application>Microsoft Office PowerPoint</Application>
  <PresentationFormat>Ecrã Panorâmico</PresentationFormat>
  <Paragraphs>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Maria Isabel Freitas Andrade</cp:lastModifiedBy>
  <cp:revision>259</cp:revision>
  <dcterms:created xsi:type="dcterms:W3CDTF">2020-06-26T14:06:11Z</dcterms:created>
  <dcterms:modified xsi:type="dcterms:W3CDTF">2020-07-28T20:35:55Z</dcterms:modified>
</cp:coreProperties>
</file>