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5" r:id="rId2"/>
    <p:sldId id="34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F07"/>
    <a:srgbClr val="EFA007"/>
    <a:srgbClr val="CC965C"/>
    <a:srgbClr val="41270B"/>
    <a:srgbClr val="14110D"/>
    <a:srgbClr val="5475B9"/>
    <a:srgbClr val="7A94C8"/>
    <a:srgbClr val="49BB90"/>
    <a:srgbClr val="FFB8B8"/>
    <a:srgbClr val="FF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2" autoAdjust="0"/>
    <p:restoredTop sz="94660"/>
  </p:normalViewPr>
  <p:slideViewPr>
    <p:cSldViewPr snapToGrid="0">
      <p:cViewPr>
        <p:scale>
          <a:sx n="33" d="100"/>
          <a:sy n="33" d="100"/>
        </p:scale>
        <p:origin x="2574" y="18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4.svg"/><Relationship Id="rId7" Type="http://schemas.openxmlformats.org/officeDocument/2006/relationships/image" Target="../media/image6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.sv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12" Type="http://schemas.openxmlformats.org/officeDocument/2006/relationships/image" Target="../media/image1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4.svg"/><Relationship Id="rId5" Type="http://schemas.openxmlformats.org/officeDocument/2006/relationships/image" Target="../media/image70.svg"/><Relationship Id="rId15" Type="http://schemas.openxmlformats.org/officeDocument/2006/relationships/image" Target="../media/image76.sv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30.sv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1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1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.svg"/><Relationship Id="rId7" Type="http://schemas.openxmlformats.org/officeDocument/2006/relationships/image" Target="../media/image4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andscape">
            <a:extLst>
              <a:ext uri="{FF2B5EF4-FFF2-40B4-BE49-F238E27FC236}">
                <a16:creationId xmlns:a16="http://schemas.microsoft.com/office/drawing/2014/main" id="{D1A1C689-E2D2-4540-8CF4-5A7EB2D9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199" y="-1743100"/>
            <a:ext cx="14630398" cy="10344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C53D01A-6CBD-43D5-B9B2-145982125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02889" y="-882234"/>
            <a:ext cx="14197778" cy="100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1CB6657-A610-48A0-9B0A-6B857998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0815" y="764195"/>
            <a:ext cx="7537970" cy="53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Gear">
            <a:extLst>
              <a:ext uri="{FF2B5EF4-FFF2-40B4-BE49-F238E27FC236}">
                <a16:creationId xmlns:a16="http://schemas.microsoft.com/office/drawing/2014/main" id="{95CB8215-0658-433E-8E6D-D931B7AFD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71" y="400050"/>
            <a:ext cx="3071558" cy="2171700"/>
          </a:xfrm>
          <a:prstGeom prst="rect">
            <a:avLst/>
          </a:prstGeom>
        </p:spPr>
      </p:pic>
      <p:pic>
        <p:nvPicPr>
          <p:cNvPr id="9" name="Gear2">
            <a:extLst>
              <a:ext uri="{FF2B5EF4-FFF2-40B4-BE49-F238E27FC236}">
                <a16:creationId xmlns:a16="http://schemas.microsoft.com/office/drawing/2014/main" id="{43A13A1F-CD3C-404C-AE0D-6E7ECED98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850" y="1352550"/>
            <a:ext cx="3071558" cy="2171700"/>
          </a:xfrm>
          <a:prstGeom prst="rect">
            <a:avLst/>
          </a:prstGeom>
        </p:spPr>
      </p:pic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F1AE607D-0D72-47FB-AB2D-75B43B84507A}"/>
              </a:ext>
            </a:extLst>
          </p:cNvPr>
          <p:cNvSpPr/>
          <p:nvPr/>
        </p:nvSpPr>
        <p:spPr>
          <a:xfrm>
            <a:off x="4780873" y="3838575"/>
            <a:ext cx="2628900" cy="26289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19673A-02C2-4484-9A90-96EAC171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692" y="-495300"/>
            <a:ext cx="8298602" cy="5867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50EF5-36AD-41BD-A28F-534B9D8179F4}"/>
              </a:ext>
            </a:extLst>
          </p:cNvPr>
          <p:cNvGrpSpPr/>
          <p:nvPr/>
        </p:nvGrpSpPr>
        <p:grpSpPr>
          <a:xfrm flipH="1">
            <a:off x="8859627" y="1727200"/>
            <a:ext cx="275232" cy="2044700"/>
            <a:chOff x="5601210" y="495299"/>
            <a:chExt cx="784538" cy="7747002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02A5169-5400-436A-877D-3842A463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601210" y="495299"/>
              <a:ext cx="784538" cy="3886202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440F8D8-75CE-41C4-BA9B-6219C909B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 flipV="1">
              <a:off x="5601210" y="4356099"/>
              <a:ext cx="784538" cy="3886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590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checkboard">
            <a:extLst>
              <a:ext uri="{FF2B5EF4-FFF2-40B4-BE49-F238E27FC236}">
                <a16:creationId xmlns:a16="http://schemas.microsoft.com/office/drawing/2014/main" id="{4F3B0A34-0C7E-4A89-806B-1A60A5706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08" r="25778"/>
          <a:stretch/>
        </p:blipFill>
        <p:spPr>
          <a:xfrm rot="19343130">
            <a:off x="4277323" y="767520"/>
            <a:ext cx="3637356" cy="53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7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36F72A1-65CD-497E-A40E-8D4CA3CF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323" y="647700"/>
            <a:ext cx="6299200" cy="6299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2498DB-B4B7-4D2E-B59B-86C5D7241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2477" y="393700"/>
            <a:ext cx="6527800" cy="6527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B834FED-816C-44FB-82AA-2AAECFA10A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6622" t="42887" r="28650" b="34519"/>
          <a:stretch/>
        </p:blipFill>
        <p:spPr>
          <a:xfrm>
            <a:off x="1941219" y="2946400"/>
            <a:ext cx="2264362" cy="1473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3F45FE9-9B2F-45C1-9C22-9C50BFA1FD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6096" t="44223" r="33266" b="33068"/>
          <a:stretch/>
        </p:blipFill>
        <p:spPr>
          <a:xfrm>
            <a:off x="8737600" y="4876800"/>
            <a:ext cx="1295400" cy="723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7DEF1E8-8832-45F0-AB8D-B9A053BE69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6046" t="43427" r="33316" b="33864"/>
          <a:stretch/>
        </p:blipFill>
        <p:spPr>
          <a:xfrm flipV="1">
            <a:off x="2399962" y="4813300"/>
            <a:ext cx="1295400" cy="723900"/>
          </a:xfrm>
          <a:prstGeom prst="rect">
            <a:avLst/>
          </a:prstGeom>
        </p:spPr>
      </p:pic>
      <p:pic>
        <p:nvPicPr>
          <p:cNvPr id="27" name="EyebrowAngry">
            <a:extLst>
              <a:ext uri="{FF2B5EF4-FFF2-40B4-BE49-F238E27FC236}">
                <a16:creationId xmlns:a16="http://schemas.microsoft.com/office/drawing/2014/main" id="{11D90C38-27BB-435A-9210-D181F5A28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892" y="1089110"/>
            <a:ext cx="4111540" cy="4111540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351D23CF-CA4D-4DCE-A368-03AE308DDC0C}"/>
              </a:ext>
            </a:extLst>
          </p:cNvPr>
          <p:cNvGrpSpPr/>
          <p:nvPr/>
        </p:nvGrpSpPr>
        <p:grpSpPr>
          <a:xfrm>
            <a:off x="8165437" y="2857500"/>
            <a:ext cx="2439726" cy="342900"/>
            <a:chOff x="4940300" y="3249350"/>
            <a:chExt cx="2501726" cy="382850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CB81CDB-C7D5-4688-9D93-6A867112A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525F71FF-CB49-47B5-B3C1-89BCE6DA3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72374A0-1D8C-4E34-A5EF-A1E0A8DE0B6F}"/>
              </a:ext>
            </a:extLst>
          </p:cNvPr>
          <p:cNvSpPr/>
          <p:nvPr/>
        </p:nvSpPr>
        <p:spPr>
          <a:xfrm>
            <a:off x="8249383" y="3236186"/>
            <a:ext cx="1045189" cy="104518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F450D85D-BF17-46FF-B1B2-96811FE243C7}"/>
              </a:ext>
            </a:extLst>
          </p:cNvPr>
          <p:cNvSpPr/>
          <p:nvPr/>
        </p:nvSpPr>
        <p:spPr>
          <a:xfrm>
            <a:off x="9611818" y="3234168"/>
            <a:ext cx="1045189" cy="104518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BDB31599-F966-4DE3-945D-3E66BD85F3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39408" y="1918644"/>
            <a:ext cx="1268112" cy="12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7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0065 0.0129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-0.0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andscape">
            <a:extLst>
              <a:ext uri="{FF2B5EF4-FFF2-40B4-BE49-F238E27FC236}">
                <a16:creationId xmlns:a16="http://schemas.microsoft.com/office/drawing/2014/main" id="{D1A1C689-E2D2-4540-8CF4-5A7EB2D9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199" y="-1743100"/>
            <a:ext cx="14630398" cy="10344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C53D01A-6CBD-43D5-B9B2-145982125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02889" y="-882234"/>
            <a:ext cx="14197778" cy="100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11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Boss_Face">
            <a:extLst>
              <a:ext uri="{FF2B5EF4-FFF2-40B4-BE49-F238E27FC236}">
                <a16:creationId xmlns:a16="http://schemas.microsoft.com/office/drawing/2014/main" id="{FACCF007-1233-4475-9E22-9FD1A555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50158" y="-434729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Money">
            <a:extLst>
              <a:ext uri="{FF2B5EF4-FFF2-40B4-BE49-F238E27FC236}">
                <a16:creationId xmlns:a16="http://schemas.microsoft.com/office/drawing/2014/main" id="{5D298EED-D464-48A2-851C-8DE99CDC4850}"/>
              </a:ext>
            </a:extLst>
          </p:cNvPr>
          <p:cNvGrpSpPr/>
          <p:nvPr/>
        </p:nvGrpSpPr>
        <p:grpSpPr>
          <a:xfrm>
            <a:off x="4602811" y="3530711"/>
            <a:ext cx="4412913" cy="5478161"/>
            <a:chOff x="4672029" y="3126186"/>
            <a:chExt cx="4412913" cy="5478161"/>
          </a:xfrm>
        </p:grpSpPr>
        <p:pic>
          <p:nvPicPr>
            <p:cNvPr id="2" name="Arm">
              <a:extLst>
                <a:ext uri="{FF2B5EF4-FFF2-40B4-BE49-F238E27FC236}">
                  <a16:creationId xmlns:a16="http://schemas.microsoft.com/office/drawing/2014/main" id="{AAFB4D58-CEF2-48B2-AEAF-22777FF477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2383" t="10528" r="41187" b="8956"/>
            <a:stretch/>
          </p:blipFill>
          <p:spPr>
            <a:xfrm rot="19321751" flipH="1">
              <a:off x="7133696" y="3220443"/>
              <a:ext cx="1951246" cy="538390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Bag">
              <a:extLst>
                <a:ext uri="{FF2B5EF4-FFF2-40B4-BE49-F238E27FC236}">
                  <a16:creationId xmlns:a16="http://schemas.microsoft.com/office/drawing/2014/main" id="{26E86B92-19FA-4015-8D27-670D01D4E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4831" t="9947" r="25160" b="10660"/>
            <a:stretch/>
          </p:blipFill>
          <p:spPr>
            <a:xfrm>
              <a:off x="4672029" y="3126186"/>
              <a:ext cx="2650689" cy="3553418"/>
            </a:xfrm>
            <a:prstGeom prst="rect">
              <a:avLst/>
            </a:prstGeom>
          </p:spPr>
        </p:pic>
      </p:grpSp>
      <p:pic>
        <p:nvPicPr>
          <p:cNvPr id="13" name="Mouth">
            <a:extLst>
              <a:ext uri="{FF2B5EF4-FFF2-40B4-BE49-F238E27FC236}">
                <a16:creationId xmlns:a16="http://schemas.microsoft.com/office/drawing/2014/main" id="{91B986D7-2AD3-4D52-BC8D-8596411CCA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11566341">
            <a:off x="1012487" y="4560677"/>
            <a:ext cx="1407948" cy="470745"/>
          </a:xfrm>
          <a:prstGeom prst="rect">
            <a:avLst/>
          </a:prstGeom>
        </p:spPr>
      </p:pic>
      <p:grpSp>
        <p:nvGrpSpPr>
          <p:cNvPr id="15" name="eyebrow">
            <a:extLst>
              <a:ext uri="{FF2B5EF4-FFF2-40B4-BE49-F238E27FC236}">
                <a16:creationId xmlns:a16="http://schemas.microsoft.com/office/drawing/2014/main" id="{05F6A106-BAAC-47E3-84E6-BD889B439FD6}"/>
              </a:ext>
            </a:extLst>
          </p:cNvPr>
          <p:cNvGrpSpPr/>
          <p:nvPr/>
        </p:nvGrpSpPr>
        <p:grpSpPr>
          <a:xfrm>
            <a:off x="266541" y="1949841"/>
            <a:ext cx="2899840" cy="497292"/>
            <a:chOff x="4940300" y="3249350"/>
            <a:chExt cx="2501726" cy="38285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D8C1DE8-36B4-460D-8989-4FE28714E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8" name="Graphic 22">
              <a:extLst>
                <a:ext uri="{FF2B5EF4-FFF2-40B4-BE49-F238E27FC236}">
                  <a16:creationId xmlns:a16="http://schemas.microsoft.com/office/drawing/2014/main" id="{250E37BA-0D88-48D2-8149-FA4722C83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21" name="BossMouth">
            <a:extLst>
              <a:ext uri="{FF2B5EF4-FFF2-40B4-BE49-F238E27FC236}">
                <a16:creationId xmlns:a16="http://schemas.microsoft.com/office/drawing/2014/main" id="{C35FEDE8-A889-4E1B-A5E0-E83767CEB7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11566341">
            <a:off x="9321914" y="4667523"/>
            <a:ext cx="1407948" cy="470745"/>
          </a:xfrm>
          <a:prstGeom prst="rect">
            <a:avLst/>
          </a:prstGeom>
        </p:spPr>
      </p:pic>
      <p:pic>
        <p:nvPicPr>
          <p:cNvPr id="11" name="Moustache">
            <a:extLst>
              <a:ext uri="{FF2B5EF4-FFF2-40B4-BE49-F238E27FC236}">
                <a16:creationId xmlns:a16="http://schemas.microsoft.com/office/drawing/2014/main" id="{4C65B0C1-6529-4B02-A393-A46B4FB949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9571" y="4207972"/>
            <a:ext cx="1858302" cy="1216679"/>
          </a:xfrm>
          <a:prstGeom prst="rect">
            <a:avLst/>
          </a:prstGeom>
        </p:spPr>
      </p:pic>
      <p:grpSp>
        <p:nvGrpSpPr>
          <p:cNvPr id="29" name="Bosseyebrow">
            <a:extLst>
              <a:ext uri="{FF2B5EF4-FFF2-40B4-BE49-F238E27FC236}">
                <a16:creationId xmlns:a16="http://schemas.microsoft.com/office/drawing/2014/main" id="{33351607-F5B1-4373-AD3E-9BACD618817A}"/>
              </a:ext>
            </a:extLst>
          </p:cNvPr>
          <p:cNvGrpSpPr/>
          <p:nvPr/>
        </p:nvGrpSpPr>
        <p:grpSpPr>
          <a:xfrm>
            <a:off x="8575968" y="2131973"/>
            <a:ext cx="2899840" cy="497292"/>
            <a:chOff x="4940300" y="3249350"/>
            <a:chExt cx="2501726" cy="38285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32DF310-AD74-4A2C-811B-CB867D740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1" name="Graphic 22">
              <a:extLst>
                <a:ext uri="{FF2B5EF4-FFF2-40B4-BE49-F238E27FC236}">
                  <a16:creationId xmlns:a16="http://schemas.microsoft.com/office/drawing/2014/main" id="{BA94BAA6-C29F-4BD3-A997-7E5F43155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76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00143 -0.02569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0143 -0.02569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head">
            <a:extLst>
              <a:ext uri="{FF2B5EF4-FFF2-40B4-BE49-F238E27FC236}">
                <a16:creationId xmlns:a16="http://schemas.microsoft.com/office/drawing/2014/main" id="{A3A2231A-19B4-4B51-AFD5-14B80336C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pic>
        <p:nvPicPr>
          <p:cNvPr id="14" name="contract">
            <a:extLst>
              <a:ext uri="{FF2B5EF4-FFF2-40B4-BE49-F238E27FC236}">
                <a16:creationId xmlns:a16="http://schemas.microsoft.com/office/drawing/2014/main" id="{C593E8FB-E328-4EEB-831A-2F71D9C37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2527" y="28346"/>
            <a:ext cx="9699665" cy="6858000"/>
          </a:xfrm>
          <a:prstGeom prst="rect">
            <a:avLst/>
          </a:prstGeom>
        </p:spPr>
      </p:pic>
      <p:pic>
        <p:nvPicPr>
          <p:cNvPr id="19" name="Signed_contract">
            <a:extLst>
              <a:ext uri="{FF2B5EF4-FFF2-40B4-BE49-F238E27FC236}">
                <a16:creationId xmlns:a16="http://schemas.microsoft.com/office/drawing/2014/main" id="{837F9729-3B08-444C-9D53-5BA24BFC0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2527" y="28346"/>
            <a:ext cx="9699665" cy="6858000"/>
          </a:xfrm>
          <a:prstGeom prst="rect">
            <a:avLst/>
          </a:prstGeom>
        </p:spPr>
      </p:pic>
      <p:grpSp>
        <p:nvGrpSpPr>
          <p:cNvPr id="24" name="Arm_Pencil">
            <a:extLst>
              <a:ext uri="{FF2B5EF4-FFF2-40B4-BE49-F238E27FC236}">
                <a16:creationId xmlns:a16="http://schemas.microsoft.com/office/drawing/2014/main" id="{F1C83A98-8F46-4967-AFEE-2E45B1DF6D10}"/>
              </a:ext>
            </a:extLst>
          </p:cNvPr>
          <p:cNvGrpSpPr/>
          <p:nvPr/>
        </p:nvGrpSpPr>
        <p:grpSpPr>
          <a:xfrm>
            <a:off x="731963" y="3759200"/>
            <a:ext cx="5894205" cy="8863878"/>
            <a:chOff x="4055342" y="1691070"/>
            <a:chExt cx="5894205" cy="8863878"/>
          </a:xfrm>
        </p:grpSpPr>
        <p:pic>
          <p:nvPicPr>
            <p:cNvPr id="25" name="Pencil">
              <a:extLst>
                <a:ext uri="{FF2B5EF4-FFF2-40B4-BE49-F238E27FC236}">
                  <a16:creationId xmlns:a16="http://schemas.microsoft.com/office/drawing/2014/main" id="{CD09F6D6-F769-4563-9036-F5B20229B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6409" t="8467" r="46558" b="43068"/>
            <a:stretch/>
          </p:blipFill>
          <p:spPr>
            <a:xfrm rot="18277755" flipH="1">
              <a:off x="7513011" y="846710"/>
              <a:ext cx="829835" cy="404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Arm">
              <a:extLst>
                <a:ext uri="{FF2B5EF4-FFF2-40B4-BE49-F238E27FC236}">
                  <a16:creationId xmlns:a16="http://schemas.microsoft.com/office/drawing/2014/main" id="{FD3BD41C-034A-4D02-B538-0D71B78BF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42383" t="10528" r="41187" b="8956"/>
            <a:stretch/>
          </p:blipFill>
          <p:spPr>
            <a:xfrm rot="2278249">
              <a:off x="4055342" y="1691070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41126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8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43 -0.03379 L 0.08907 0.07107 L 0.09805 -0.03379 L 0.10769 0.07107 L 0.11745 -0.03379 L 0.12644 0.07107 L 0.13607 -0.03379 L 0.14519 0.07107 L 0.15482 -0.03379 L 0.16446 0.07107 L 0.17344 -0.03379 L 0.18321 0.07107 L 0.19219 -0.03379 L 0.20196 0.07107 L 0.21159 -0.03379 L 0.22058 0.07107 L 0.23034 -0.03379 " pathEditMode="relative" rAng="0" ptsTypes="AAAAAAAAAAAAAAAAA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5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0894" y="-841720"/>
            <a:ext cx="8255438" cy="82554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4582825" y="1903998"/>
            <a:ext cx="3354658" cy="513378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4" name="Action">
            <a:extLst>
              <a:ext uri="{FF2B5EF4-FFF2-40B4-BE49-F238E27FC236}">
                <a16:creationId xmlns:a16="http://schemas.microsoft.com/office/drawing/2014/main" id="{0D35D7A7-48AE-4D0C-8A34-908741AA6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07439" y="4394701"/>
            <a:ext cx="3580060" cy="2531228"/>
          </a:xfrm>
          <a:prstGeom prst="rect">
            <a:avLst/>
          </a:prstGeom>
        </p:spPr>
      </p:pic>
      <p:pic>
        <p:nvPicPr>
          <p:cNvPr id="8" name="Deal">
            <a:extLst>
              <a:ext uri="{FF2B5EF4-FFF2-40B4-BE49-F238E27FC236}">
                <a16:creationId xmlns:a16="http://schemas.microsoft.com/office/drawing/2014/main" id="{3A86F100-1022-4ED9-BCE4-2A52313DE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240" y="2385933"/>
            <a:ext cx="2426702" cy="2426702"/>
          </a:xfrm>
          <a:prstGeom prst="rect">
            <a:avLst/>
          </a:prstGeom>
        </p:spPr>
      </p:pic>
      <p:pic>
        <p:nvPicPr>
          <p:cNvPr id="21" name="Interest">
            <a:extLst>
              <a:ext uri="{FF2B5EF4-FFF2-40B4-BE49-F238E27FC236}">
                <a16:creationId xmlns:a16="http://schemas.microsoft.com/office/drawing/2014/main" id="{AC786BF5-1D2A-4540-828E-35645E3129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5224" t="19649" r="26578" b="4791"/>
          <a:stretch/>
        </p:blipFill>
        <p:spPr>
          <a:xfrm>
            <a:off x="459300" y="-8269"/>
            <a:ext cx="2058795" cy="2281994"/>
          </a:xfrm>
          <a:prstGeom prst="rect">
            <a:avLst/>
          </a:prstGeom>
        </p:spPr>
      </p:pic>
      <p:pic>
        <p:nvPicPr>
          <p:cNvPr id="38" name="Mouth">
            <a:extLst>
              <a:ext uri="{FF2B5EF4-FFF2-40B4-BE49-F238E27FC236}">
                <a16:creationId xmlns:a16="http://schemas.microsoft.com/office/drawing/2014/main" id="{3D315C2B-2A39-4F7A-A7A8-F3ED62D2E2F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5922" t="47036" r="31892" b="31958"/>
          <a:stretch/>
        </p:blipFill>
        <p:spPr>
          <a:xfrm>
            <a:off x="5197386" y="4301863"/>
            <a:ext cx="2325304" cy="1157840"/>
          </a:xfrm>
          <a:prstGeom prst="rect">
            <a:avLst/>
          </a:prstGeom>
        </p:spPr>
      </p:pic>
      <p:grpSp>
        <p:nvGrpSpPr>
          <p:cNvPr id="39" name="Rings">
            <a:extLst>
              <a:ext uri="{FF2B5EF4-FFF2-40B4-BE49-F238E27FC236}">
                <a16:creationId xmlns:a16="http://schemas.microsoft.com/office/drawing/2014/main" id="{3B89DE02-332E-4099-BDCD-4105FCFB6B3A}"/>
              </a:ext>
            </a:extLst>
          </p:cNvPr>
          <p:cNvGrpSpPr/>
          <p:nvPr/>
        </p:nvGrpSpPr>
        <p:grpSpPr>
          <a:xfrm rot="1616388">
            <a:off x="9377977" y="178220"/>
            <a:ext cx="2433376" cy="1632876"/>
            <a:chOff x="486445" y="4541810"/>
            <a:chExt cx="2349539" cy="16283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B7E653BC-8619-4B7B-983C-31D1475BA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31460" t="25057" r="32626" b="24770"/>
            <a:stretch/>
          </p:blipFill>
          <p:spPr>
            <a:xfrm>
              <a:off x="486445" y="4541810"/>
              <a:ext cx="1648499" cy="1628322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5932DFB-6BC2-4E25-A2B0-35F67E6C7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31460" t="25057" r="32626" b="24770"/>
            <a:stretch/>
          </p:blipFill>
          <p:spPr>
            <a:xfrm>
              <a:off x="1187485" y="4541810"/>
              <a:ext cx="1648499" cy="1628322"/>
            </a:xfrm>
            <a:prstGeom prst="rect">
              <a:avLst/>
            </a:prstGeom>
          </p:spPr>
        </p:pic>
      </p:grpSp>
      <p:pic>
        <p:nvPicPr>
          <p:cNvPr id="43" name="Reputation">
            <a:extLst>
              <a:ext uri="{FF2B5EF4-FFF2-40B4-BE49-F238E27FC236}">
                <a16:creationId xmlns:a16="http://schemas.microsoft.com/office/drawing/2014/main" id="{4C993C2F-4710-40C1-B4FD-BB8E0DBD00B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8940" t="36885" r="40180" b="20389"/>
          <a:stretch/>
        </p:blipFill>
        <p:spPr>
          <a:xfrm>
            <a:off x="9855733" y="2253689"/>
            <a:ext cx="1484480" cy="2147702"/>
          </a:xfrm>
          <a:prstGeom prst="rect">
            <a:avLst/>
          </a:prstGeom>
        </p:spPr>
      </p:pic>
      <p:pic>
        <p:nvPicPr>
          <p:cNvPr id="3" name="Net">
            <a:extLst>
              <a:ext uri="{FF2B5EF4-FFF2-40B4-BE49-F238E27FC236}">
                <a16:creationId xmlns:a16="http://schemas.microsoft.com/office/drawing/2014/main" id="{3DA5B4FE-210C-4A15-9931-6C9CF004D78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29756" t="20390" r="29412" b="22116"/>
          <a:stretch/>
        </p:blipFill>
        <p:spPr>
          <a:xfrm>
            <a:off x="9522340" y="4642000"/>
            <a:ext cx="2151266" cy="21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0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0143 -0.0257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ightPanel">
            <a:extLst>
              <a:ext uri="{FF2B5EF4-FFF2-40B4-BE49-F238E27FC236}">
                <a16:creationId xmlns:a16="http://schemas.microsoft.com/office/drawing/2014/main" id="{0D54D782-902E-450C-8710-25F02F0BF6A5}"/>
              </a:ext>
            </a:extLst>
          </p:cNvPr>
          <p:cNvSpPr/>
          <p:nvPr/>
        </p:nvSpPr>
        <p:spPr>
          <a:xfrm>
            <a:off x="6187622" y="1052739"/>
            <a:ext cx="4981122" cy="4981122"/>
          </a:xfrm>
          <a:prstGeom prst="flowChartDelay">
            <a:avLst/>
          </a:prstGeom>
          <a:solidFill>
            <a:srgbClr val="EFA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LeftPanel">
            <a:extLst>
              <a:ext uri="{FF2B5EF4-FFF2-40B4-BE49-F238E27FC236}">
                <a16:creationId xmlns:a16="http://schemas.microsoft.com/office/drawing/2014/main" id="{0AAE712F-1BA6-4A83-9B23-F5191A8BBB27}"/>
              </a:ext>
            </a:extLst>
          </p:cNvPr>
          <p:cNvSpPr/>
          <p:nvPr/>
        </p:nvSpPr>
        <p:spPr>
          <a:xfrm flipH="1">
            <a:off x="1206500" y="1052739"/>
            <a:ext cx="4981122" cy="4981122"/>
          </a:xfrm>
          <a:prstGeom prst="flowChartDelay">
            <a:avLst/>
          </a:prstGeom>
          <a:solidFill>
            <a:srgbClr val="EF4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Deal">
            <a:extLst>
              <a:ext uri="{FF2B5EF4-FFF2-40B4-BE49-F238E27FC236}">
                <a16:creationId xmlns:a16="http://schemas.microsoft.com/office/drawing/2014/main" id="{5AF2811C-FC83-4731-B9A9-F8CCB229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853" y="3816029"/>
            <a:ext cx="2426702" cy="2426702"/>
          </a:xfrm>
          <a:prstGeom prst="rect">
            <a:avLst/>
          </a:prstGeom>
        </p:spPr>
      </p:pic>
      <p:pic>
        <p:nvPicPr>
          <p:cNvPr id="5" name="Trust">
            <a:extLst>
              <a:ext uri="{FF2B5EF4-FFF2-40B4-BE49-F238E27FC236}">
                <a16:creationId xmlns:a16="http://schemas.microsoft.com/office/drawing/2014/main" id="{8B1454B5-CA52-4D65-98B8-BE98C9DF48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05" t="18148" r="29575" b="19259"/>
          <a:stretch/>
        </p:blipFill>
        <p:spPr>
          <a:xfrm>
            <a:off x="5111634" y="2373898"/>
            <a:ext cx="2151976" cy="2338804"/>
          </a:xfrm>
          <a:prstGeom prst="rect">
            <a:avLst/>
          </a:prstGeom>
        </p:spPr>
      </p:pic>
      <p:pic>
        <p:nvPicPr>
          <p:cNvPr id="7" name="Easel">
            <a:extLst>
              <a:ext uri="{FF2B5EF4-FFF2-40B4-BE49-F238E27FC236}">
                <a16:creationId xmlns:a16="http://schemas.microsoft.com/office/drawing/2014/main" id="{5DC8AF3A-B852-487A-8747-DD36A94608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7480" r="28003" b="6091"/>
          <a:stretch/>
        </p:blipFill>
        <p:spPr>
          <a:xfrm>
            <a:off x="2868331" y="1052739"/>
            <a:ext cx="1795746" cy="2678340"/>
          </a:xfrm>
          <a:prstGeom prst="rect">
            <a:avLst/>
          </a:prstGeom>
        </p:spPr>
      </p:pic>
      <p:pic>
        <p:nvPicPr>
          <p:cNvPr id="13" name="checkboard">
            <a:extLst>
              <a:ext uri="{FF2B5EF4-FFF2-40B4-BE49-F238E27FC236}">
                <a16:creationId xmlns:a16="http://schemas.microsoft.com/office/drawing/2014/main" id="{B495EADC-CD2E-45BF-AF94-7FA378A701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908" r="25778"/>
          <a:stretch/>
        </p:blipFill>
        <p:spPr>
          <a:xfrm rot="19343130">
            <a:off x="8047606" y="3564302"/>
            <a:ext cx="1510030" cy="22098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ACAE0C0-747C-4142-B958-D65D2F278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4864" y="1100675"/>
            <a:ext cx="3089722" cy="21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9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Easel">
            <a:extLst>
              <a:ext uri="{FF2B5EF4-FFF2-40B4-BE49-F238E27FC236}">
                <a16:creationId xmlns:a16="http://schemas.microsoft.com/office/drawing/2014/main" id="{3699D562-E7A2-430D-BAE6-7B9E0DF12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480" r="28003" b="6091"/>
          <a:stretch/>
        </p:blipFill>
        <p:spPr>
          <a:xfrm>
            <a:off x="3993496" y="406785"/>
            <a:ext cx="4052608" cy="60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Len">
            <a:extLst>
              <a:ext uri="{FF2B5EF4-FFF2-40B4-BE49-F238E27FC236}">
                <a16:creationId xmlns:a16="http://schemas.microsoft.com/office/drawing/2014/main" id="{C944EF8B-2B66-4D9A-8B60-08F944FB91DC}"/>
              </a:ext>
            </a:extLst>
          </p:cNvPr>
          <p:cNvGrpSpPr/>
          <p:nvPr/>
        </p:nvGrpSpPr>
        <p:grpSpPr>
          <a:xfrm rot="3287732">
            <a:off x="1011754" y="1598808"/>
            <a:ext cx="5710582" cy="4116339"/>
            <a:chOff x="1246164" y="-2"/>
            <a:chExt cx="9699664" cy="68579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Glass">
              <a:extLst>
                <a:ext uri="{FF2B5EF4-FFF2-40B4-BE49-F238E27FC236}">
                  <a16:creationId xmlns:a16="http://schemas.microsoft.com/office/drawing/2014/main" id="{406BE8F1-3283-4055-8259-9FCC32D8C19E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" name="Len">
              <a:extLst>
                <a:ext uri="{FF2B5EF4-FFF2-40B4-BE49-F238E27FC236}">
                  <a16:creationId xmlns:a16="http://schemas.microsoft.com/office/drawing/2014/main" id="{D6379F96-8071-462E-8B5B-4A274B8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164" y="-1"/>
              <a:ext cx="9699663" cy="6857998"/>
            </a:xfrm>
            <a:prstGeom prst="rect">
              <a:avLst/>
            </a:prstGeom>
          </p:spPr>
        </p:pic>
      </p:grpSp>
      <p:pic>
        <p:nvPicPr>
          <p:cNvPr id="10" name="Surprise">
            <a:extLst>
              <a:ext uri="{FF2B5EF4-FFF2-40B4-BE49-F238E27FC236}">
                <a16:creationId xmlns:a16="http://schemas.microsoft.com/office/drawing/2014/main" id="{6DE81AAC-E4F8-4663-9AD2-3F226B4E53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05" r="29183" b="7222"/>
          <a:stretch/>
        </p:blipFill>
        <p:spPr>
          <a:xfrm>
            <a:off x="5914014" y="1433225"/>
            <a:ext cx="2070933" cy="3304261"/>
          </a:xfrm>
          <a:prstGeom prst="rect">
            <a:avLst/>
          </a:prstGeom>
        </p:spPr>
      </p:pic>
      <p:pic>
        <p:nvPicPr>
          <p:cNvPr id="11" name="Problem">
            <a:extLst>
              <a:ext uri="{FF2B5EF4-FFF2-40B4-BE49-F238E27FC236}">
                <a16:creationId xmlns:a16="http://schemas.microsoft.com/office/drawing/2014/main" id="{B3D83E65-0038-453B-B1E2-AA7782A6FF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622" t="26852" r="29836" b="9259"/>
          <a:stretch/>
        </p:blipFill>
        <p:spPr>
          <a:xfrm>
            <a:off x="316323" y="2320022"/>
            <a:ext cx="1941513" cy="2217955"/>
          </a:xfrm>
          <a:prstGeom prst="rect">
            <a:avLst/>
          </a:prstGeom>
        </p:spPr>
      </p:pic>
      <p:pic>
        <p:nvPicPr>
          <p:cNvPr id="24" name="Megaphone">
            <a:extLst>
              <a:ext uri="{FF2B5EF4-FFF2-40B4-BE49-F238E27FC236}">
                <a16:creationId xmlns:a16="http://schemas.microsoft.com/office/drawing/2014/main" id="{B70AFF64-CE64-44A1-80FC-9D644D20D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5640" y="1821775"/>
            <a:ext cx="4423212" cy="31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4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Deal">
            <a:extLst>
              <a:ext uri="{FF2B5EF4-FFF2-40B4-BE49-F238E27FC236}">
                <a16:creationId xmlns:a16="http://schemas.microsoft.com/office/drawing/2014/main" id="{D0D8E249-4E3B-43AA-95BE-78179D27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4177" y="197177"/>
            <a:ext cx="6463646" cy="64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3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Seal">
            <a:extLst>
              <a:ext uri="{FF2B5EF4-FFF2-40B4-BE49-F238E27FC236}">
                <a16:creationId xmlns:a16="http://schemas.microsoft.com/office/drawing/2014/main" id="{F5A30996-7E87-4A4F-B2EC-1559590D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108" y="985657"/>
            <a:ext cx="8385849" cy="5929086"/>
          </a:xfrm>
          <a:prstGeom prst="rect">
            <a:avLst/>
          </a:prstGeom>
        </p:spPr>
      </p:pic>
      <p:grpSp>
        <p:nvGrpSpPr>
          <p:cNvPr id="19" name="Wrench">
            <a:extLst>
              <a:ext uri="{FF2B5EF4-FFF2-40B4-BE49-F238E27FC236}">
                <a16:creationId xmlns:a16="http://schemas.microsoft.com/office/drawing/2014/main" id="{083C6A42-DF6D-4445-B2BA-0702070849A5}"/>
              </a:ext>
            </a:extLst>
          </p:cNvPr>
          <p:cNvGrpSpPr/>
          <p:nvPr/>
        </p:nvGrpSpPr>
        <p:grpSpPr>
          <a:xfrm>
            <a:off x="164758" y="-1312798"/>
            <a:ext cx="5120499" cy="5067191"/>
            <a:chOff x="164758" y="-1312798"/>
            <a:chExt cx="5120499" cy="5067191"/>
          </a:xfrm>
        </p:grpSpPr>
        <p:pic>
          <p:nvPicPr>
            <p:cNvPr id="18" name="Wrench">
              <a:extLst>
                <a:ext uri="{FF2B5EF4-FFF2-40B4-BE49-F238E27FC236}">
                  <a16:creationId xmlns:a16="http://schemas.microsoft.com/office/drawing/2014/main" id="{474B3EEE-8471-4C7D-A4D1-8FA16332A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6162" t="9524" r="35835" b="7302"/>
            <a:stretch/>
          </p:blipFill>
          <p:spPr>
            <a:xfrm rot="18821662">
              <a:off x="2065944" y="535080"/>
              <a:ext cx="2076966" cy="4361660"/>
            </a:xfrm>
            <a:prstGeom prst="rect">
              <a:avLst/>
            </a:prstGeom>
          </p:spPr>
        </p:pic>
        <p:pic>
          <p:nvPicPr>
            <p:cNvPr id="21" name="Wrench">
              <a:extLst>
                <a:ext uri="{FF2B5EF4-FFF2-40B4-BE49-F238E27FC236}">
                  <a16:creationId xmlns:a16="http://schemas.microsoft.com/office/drawing/2014/main" id="{A04988F6-20D4-42E9-B332-EA49F17BF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6162" t="9524" r="35835" b="7302"/>
            <a:stretch/>
          </p:blipFill>
          <p:spPr>
            <a:xfrm rot="8178338" flipH="1">
              <a:off x="164758" y="-1312798"/>
              <a:ext cx="2076966" cy="4361660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AE9779E-6EE1-4C8C-A06C-2ABE0FD96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6918" y="2257131"/>
            <a:ext cx="1810228" cy="1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2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289</cp:revision>
  <dcterms:created xsi:type="dcterms:W3CDTF">2020-06-26T14:06:11Z</dcterms:created>
  <dcterms:modified xsi:type="dcterms:W3CDTF">2020-07-29T17:12:18Z</dcterms:modified>
</cp:coreProperties>
</file>