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15" r:id="rId2"/>
    <p:sldId id="331" r:id="rId3"/>
    <p:sldId id="332" r:id="rId4"/>
    <p:sldId id="333" r:id="rId5"/>
    <p:sldId id="318" r:id="rId6"/>
    <p:sldId id="319" r:id="rId7"/>
    <p:sldId id="334" r:id="rId8"/>
    <p:sldId id="335" r:id="rId9"/>
    <p:sldId id="336" r:id="rId10"/>
    <p:sldId id="339" r:id="rId11"/>
    <p:sldId id="338" r:id="rId12"/>
    <p:sldId id="337" r:id="rId13"/>
    <p:sldId id="340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A64"/>
    <a:srgbClr val="D9A76C"/>
    <a:srgbClr val="CC965C"/>
    <a:srgbClr val="DEBF90"/>
    <a:srgbClr val="00633E"/>
    <a:srgbClr val="FF0000"/>
    <a:srgbClr val="6C0000"/>
    <a:srgbClr val="14110D"/>
    <a:srgbClr val="49BB9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13" autoAdjust="0"/>
    <p:restoredTop sz="94660"/>
  </p:normalViewPr>
  <p:slideViewPr>
    <p:cSldViewPr snapToGrid="0">
      <p:cViewPr>
        <p:scale>
          <a:sx n="50" d="100"/>
          <a:sy n="50" d="100"/>
        </p:scale>
        <p:origin x="1944" y="14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2CAB-3410-47F5-A79E-CF5894AF3626}" type="datetimeFigureOut">
              <a:rPr lang="pt-PT" smtClean="0"/>
              <a:t>29/07/2020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1918A-EBEF-4566-AEC8-1165858BF98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7447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BDFA-0D55-4B05-A6BB-D6CB48AEE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47EDF-6996-4CC7-A3F2-610E10E2A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E757-9DC4-41E8-B47A-56CCBDC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29/07/2020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E510-D5BC-451D-AE66-EA6C0299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1A265-40EA-4D03-8097-3E3E7E49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3758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695A-BCA7-4D41-B7C6-06D39FB0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22C8F-0277-4EBC-88EE-3C6D6F086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4DD4-C4D2-41F0-90F4-0D66A95C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29/07/2020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26F49-B3E9-426E-817D-A910419D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FFB1F-5D2C-46C8-BF67-FCD1CF1D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0767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8E9C5-EC64-472E-B277-5825486A0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842D8-9399-4727-B75F-6997F531F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DE0CD-B66C-4F0B-A3D5-412E4CC1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29/07/2020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0479B-83D2-4F0D-85E4-F4B14229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44168-385F-4C9A-A2C5-4308FD64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051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3E81-7E76-4532-9ED9-8E178D54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0CB7F-B640-4EC4-9F06-349D36E6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0CCC6-8D28-4535-B16D-8DE38E6E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29/07/2020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79082-0560-48A0-B384-07923C0A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F133F-67BD-4B92-957E-0C898807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8221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2DF8-2ED3-4C9D-A47A-7683DF65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D3370-87E8-4ADB-AD73-BFE841655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5956-6B85-4986-9E18-CEC9500F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29/07/2020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67E3E-ED1E-44B6-8B30-FCD7A7C5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17858-67D4-49A6-A927-CFA7D806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5132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13D-B615-4119-8FAB-85222C87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B9942-4638-4DEF-95BB-CE276E7D3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412DF-1E2B-4878-80A1-D34ED4D02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67E88-4446-4587-B9C0-34D00203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29/07/2020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39458-AAC4-4A2B-84F6-EAD772A2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D48B9-6492-40C9-A0B2-6CAAAD89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535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E11D-5A7F-49C7-8D5C-B21439FD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52CF8-3495-4841-996A-EE1FA158A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125FC-BB96-4662-B47C-EB45EFCE7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94DAE-39C1-4117-B598-579F85FEE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CFB6D-644E-42F5-875D-EABA0A556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5CB49-CEC9-45C9-B4D1-E6670C78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29/07/2020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236B0-1C3C-4891-B078-8C41CBFF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2A609-BA85-48DF-B9C0-BF527758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9501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58A4-0F6B-45AE-AD83-0F92CC88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9BD40-4A50-46C8-9B33-DE73CE68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29/07/2020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AFF09-6598-4BFA-BC59-21A2C4C6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48CFB-03FE-4F67-9BA3-99CA9860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0806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2EE7E-4D3C-4BA8-B86F-54DB3CD9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29/07/2020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28F86-9F53-4359-BEC7-EB599154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199C1-EDE2-42A0-9660-D48BAA77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1122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D1BB-71FA-416C-A6D8-FDC5B6A2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8F3DE-1E80-4475-874C-F7CFEBD2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4D2BE-A558-4536-960A-11B305A40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9F40B-95F0-4E88-B1D8-EFBDF05E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29/07/2020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9F140-0254-4E2A-87A0-789AF8B2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ABCD5-72B9-4DBA-8019-61F316C2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0434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9564-057D-4B88-9BAF-B34B04B8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0145D-D92D-4348-8895-FA9E0C2FA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6C673-23AA-4A1E-95C2-67E35BD9E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83725-8AED-4318-8BC8-0F28AF99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29/07/2020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C5981-E8AF-45B9-9636-5DFCC268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333ED-38D8-4AFA-BCFE-7A9F922D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8081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78804-B323-4ADC-B4DB-2F28A2EF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A1823-0F7F-4A42-97A6-0D472AEB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466AB-0E11-420F-8769-A2672A91F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E2B5E-2BAC-408C-9D01-DD90C7E8DCBE}" type="datetimeFigureOut">
              <a:rPr lang="pt-PT" smtClean="0"/>
              <a:t>29/07/2020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6B7AF-C09A-4F39-8CD9-3A51D9EE4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D50D1-5F6F-475B-8E62-9A23BFE72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322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7" Type="http://schemas.openxmlformats.org/officeDocument/2006/relationships/image" Target="../media/image51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9.svg"/><Relationship Id="rId7" Type="http://schemas.openxmlformats.org/officeDocument/2006/relationships/image" Target="../media/image20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55.svg"/><Relationship Id="rId5" Type="http://schemas.openxmlformats.org/officeDocument/2006/relationships/image" Target="../media/image51.svg"/><Relationship Id="rId10" Type="http://schemas.openxmlformats.org/officeDocument/2006/relationships/image" Target="../media/image54.png"/><Relationship Id="rId4" Type="http://schemas.openxmlformats.org/officeDocument/2006/relationships/image" Target="../media/image50.png"/><Relationship Id="rId9" Type="http://schemas.openxmlformats.org/officeDocument/2006/relationships/image" Target="../media/image3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36.png"/><Relationship Id="rId7" Type="http://schemas.openxmlformats.org/officeDocument/2006/relationships/image" Target="../media/image27.png"/><Relationship Id="rId12" Type="http://schemas.openxmlformats.org/officeDocument/2006/relationships/image" Target="../media/image41.sv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svg"/><Relationship Id="rId11" Type="http://schemas.openxmlformats.org/officeDocument/2006/relationships/image" Target="../media/image40.png"/><Relationship Id="rId5" Type="http://schemas.openxmlformats.org/officeDocument/2006/relationships/image" Target="../media/image56.png"/><Relationship Id="rId10" Type="http://schemas.openxmlformats.org/officeDocument/2006/relationships/image" Target="../media/image39.svg"/><Relationship Id="rId4" Type="http://schemas.openxmlformats.org/officeDocument/2006/relationships/image" Target="../media/image37.sv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18" Type="http://schemas.openxmlformats.org/officeDocument/2006/relationships/image" Target="../media/image3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10" Type="http://schemas.openxmlformats.org/officeDocument/2006/relationships/image" Target="../media/image25.png"/><Relationship Id="rId19" Type="http://schemas.openxmlformats.org/officeDocument/2006/relationships/image" Target="../media/image34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41.svg"/><Relationship Id="rId4" Type="http://schemas.openxmlformats.org/officeDocument/2006/relationships/image" Target="../media/image37.svg"/><Relationship Id="rId9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8.svg"/><Relationship Id="rId7" Type="http://schemas.openxmlformats.org/officeDocument/2006/relationships/image" Target="../media/image3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4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54AD77C-F60A-4F35-9B50-7E94F2966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65200" y="0"/>
            <a:ext cx="14897099" cy="6858000"/>
          </a:xfrm>
          <a:prstGeom prst="rect">
            <a:avLst/>
          </a:prstGeom>
        </p:spPr>
      </p:pic>
      <p:pic>
        <p:nvPicPr>
          <p:cNvPr id="19" name="GuyHiker2">
            <a:extLst>
              <a:ext uri="{FF2B5EF4-FFF2-40B4-BE49-F238E27FC236}">
                <a16:creationId xmlns:a16="http://schemas.microsoft.com/office/drawing/2014/main" id="{87CACA79-60AC-4F97-A19C-CA7DB2203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4220" y="4327422"/>
            <a:ext cx="3148048" cy="2225778"/>
          </a:xfrm>
          <a:prstGeom prst="rect">
            <a:avLst/>
          </a:prstGeom>
        </p:spPr>
      </p:pic>
      <p:pic>
        <p:nvPicPr>
          <p:cNvPr id="21" name="GuyHiker">
            <a:extLst>
              <a:ext uri="{FF2B5EF4-FFF2-40B4-BE49-F238E27FC236}">
                <a16:creationId xmlns:a16="http://schemas.microsoft.com/office/drawing/2014/main" id="{849D3C90-54B9-4C35-B0F3-CE08DE679B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34220" y="4327422"/>
            <a:ext cx="3148048" cy="222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56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8EE32A2-4065-49BB-8274-A9F2040B80A3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49BB90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head">
            <a:extLst>
              <a:ext uri="{FF2B5EF4-FFF2-40B4-BE49-F238E27FC236}">
                <a16:creationId xmlns:a16="http://schemas.microsoft.com/office/drawing/2014/main" id="{1F343398-CAAE-43EF-BFB1-721216C33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61358" y="-2322796"/>
            <a:ext cx="9827192" cy="9827192"/>
          </a:xfrm>
          <a:prstGeom prst="rect">
            <a:avLst/>
          </a:prstGeom>
        </p:spPr>
      </p:pic>
      <p:grpSp>
        <p:nvGrpSpPr>
          <p:cNvPr id="15" name="ListBack">
            <a:extLst>
              <a:ext uri="{FF2B5EF4-FFF2-40B4-BE49-F238E27FC236}">
                <a16:creationId xmlns:a16="http://schemas.microsoft.com/office/drawing/2014/main" id="{FD045299-F6FA-460E-8F13-9DE333DC76CF}"/>
              </a:ext>
            </a:extLst>
          </p:cNvPr>
          <p:cNvGrpSpPr/>
          <p:nvPr/>
        </p:nvGrpSpPr>
        <p:grpSpPr>
          <a:xfrm>
            <a:off x="6609464" y="734990"/>
            <a:ext cx="4321175" cy="5920652"/>
            <a:chOff x="723900" y="1968500"/>
            <a:chExt cx="3302000" cy="40259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EC35A12-C856-4CB9-98B0-33886F03E6A3}"/>
                </a:ext>
              </a:extLst>
            </p:cNvPr>
            <p:cNvSpPr/>
            <p:nvPr/>
          </p:nvSpPr>
          <p:spPr>
            <a:xfrm>
              <a:off x="723900" y="1968500"/>
              <a:ext cx="3302000" cy="40259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A7898F-2600-453D-9A81-32596697CF32}"/>
                </a:ext>
              </a:extLst>
            </p:cNvPr>
            <p:cNvSpPr/>
            <p:nvPr/>
          </p:nvSpPr>
          <p:spPr>
            <a:xfrm>
              <a:off x="1035050" y="2405800"/>
              <a:ext cx="2679700" cy="315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00C5B33-7FF8-42E0-B254-64CA84EB52A7}"/>
              </a:ext>
            </a:extLst>
          </p:cNvPr>
          <p:cNvSpPr/>
          <p:nvPr/>
        </p:nvSpPr>
        <p:spPr>
          <a:xfrm>
            <a:off x="7301384" y="2081216"/>
            <a:ext cx="2928465" cy="2619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15FDAB-06DD-48B6-BFD0-93996C13C2C3}"/>
              </a:ext>
            </a:extLst>
          </p:cNvPr>
          <p:cNvSpPr/>
          <p:nvPr/>
        </p:nvSpPr>
        <p:spPr>
          <a:xfrm>
            <a:off x="7301384" y="2727105"/>
            <a:ext cx="2928465" cy="2619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5E960-C2DF-4858-8CC4-BE68E2E3FC15}"/>
              </a:ext>
            </a:extLst>
          </p:cNvPr>
          <p:cNvSpPr/>
          <p:nvPr/>
        </p:nvSpPr>
        <p:spPr>
          <a:xfrm>
            <a:off x="7275292" y="3433547"/>
            <a:ext cx="2928465" cy="2619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D2E13C-0A2D-4B12-89E0-EADA2FB6D19A}"/>
              </a:ext>
            </a:extLst>
          </p:cNvPr>
          <p:cNvSpPr/>
          <p:nvPr/>
        </p:nvSpPr>
        <p:spPr>
          <a:xfrm>
            <a:off x="7301384" y="4046873"/>
            <a:ext cx="2928465" cy="2619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8C6703-7665-471D-AA9C-241CB72BB79B}"/>
              </a:ext>
            </a:extLst>
          </p:cNvPr>
          <p:cNvSpPr/>
          <p:nvPr/>
        </p:nvSpPr>
        <p:spPr>
          <a:xfrm>
            <a:off x="7301384" y="4692762"/>
            <a:ext cx="2928465" cy="2619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F7D3C8-B0AD-4F7F-BEE9-F6ED276D8F52}"/>
              </a:ext>
            </a:extLst>
          </p:cNvPr>
          <p:cNvSpPr/>
          <p:nvPr/>
        </p:nvSpPr>
        <p:spPr>
          <a:xfrm>
            <a:off x="7275292" y="5399204"/>
            <a:ext cx="2928465" cy="2619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2" name="Arm_Pencil">
            <a:extLst>
              <a:ext uri="{FF2B5EF4-FFF2-40B4-BE49-F238E27FC236}">
                <a16:creationId xmlns:a16="http://schemas.microsoft.com/office/drawing/2014/main" id="{AD55B689-4279-4AC5-B51C-DA1E4332B29A}"/>
              </a:ext>
            </a:extLst>
          </p:cNvPr>
          <p:cNvGrpSpPr/>
          <p:nvPr/>
        </p:nvGrpSpPr>
        <p:grpSpPr>
          <a:xfrm>
            <a:off x="2370038" y="0"/>
            <a:ext cx="5894205" cy="8863878"/>
            <a:chOff x="4055342" y="1691070"/>
            <a:chExt cx="5894205" cy="8863878"/>
          </a:xfrm>
        </p:grpSpPr>
        <p:pic>
          <p:nvPicPr>
            <p:cNvPr id="14" name="Pencil">
              <a:extLst>
                <a:ext uri="{FF2B5EF4-FFF2-40B4-BE49-F238E27FC236}">
                  <a16:creationId xmlns:a16="http://schemas.microsoft.com/office/drawing/2014/main" id="{8F5EC8E2-4A83-4711-8A7E-4F4070777A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46409" t="8467" r="46558" b="43068"/>
            <a:stretch/>
          </p:blipFill>
          <p:spPr>
            <a:xfrm rot="18277755" flipH="1">
              <a:off x="7513011" y="846710"/>
              <a:ext cx="829835" cy="4043236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Arm">
              <a:extLst>
                <a:ext uri="{FF2B5EF4-FFF2-40B4-BE49-F238E27FC236}">
                  <a16:creationId xmlns:a16="http://schemas.microsoft.com/office/drawing/2014/main" id="{93BE61E0-440C-4A5D-980A-10AFD11942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42383" t="10528" r="41187" b="8956"/>
            <a:stretch/>
          </p:blipFill>
          <p:spPr>
            <a:xfrm rot="2278249">
              <a:off x="4055342" y="1691070"/>
              <a:ext cx="3212464" cy="886387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116642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8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43 3.7037E-6 L -0.0556 0.02847 L 0.20143 0.05509 L -0.0556 0.08356 L 0.20143 0.11203 L -0.0556 0.13865 L 0.20143 0.16713 L -0.0556 0.19375 L 0.20143 0.22222 L -0.0556 0.25069 L 0.20143 0.27731 L -0.0556 0.30578 L 0.20143 0.3324 L -0.0556 0.36088 L 0.20143 0.38935 L -0.0556 0.41597 L 0.20143 0.44444 " pathEditMode="relative" rAng="5400000" ptsTypes="AAAAAAAAAAAAAAAAA">
                                      <p:cBhvr>
                                        <p:cTn id="20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52" y="2222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ckground">
            <a:extLst>
              <a:ext uri="{FF2B5EF4-FFF2-40B4-BE49-F238E27FC236}">
                <a16:creationId xmlns:a16="http://schemas.microsoft.com/office/drawing/2014/main" id="{C4C47308-3366-47AD-95E9-BB384244FEE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0" name="Brain">
            <a:extLst>
              <a:ext uri="{FF2B5EF4-FFF2-40B4-BE49-F238E27FC236}">
                <a16:creationId xmlns:a16="http://schemas.microsoft.com/office/drawing/2014/main" id="{879ED844-2302-4A27-8615-5C4EC53DCA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282" t="24143" r="33667" b="23582"/>
          <a:stretch/>
        </p:blipFill>
        <p:spPr>
          <a:xfrm>
            <a:off x="3606800" y="730592"/>
            <a:ext cx="4826000" cy="53968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6154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8EE32A2-4065-49BB-8274-A9F2040B80A3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49BB90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4087779-D305-45E0-B3DB-89175E5C4796}"/>
              </a:ext>
            </a:extLst>
          </p:cNvPr>
          <p:cNvSpPr/>
          <p:nvPr/>
        </p:nvSpPr>
        <p:spPr>
          <a:xfrm flipV="1">
            <a:off x="832466" y="109645"/>
            <a:ext cx="9954047" cy="4732233"/>
          </a:xfrm>
          <a:prstGeom prst="cloud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head">
            <a:extLst>
              <a:ext uri="{FF2B5EF4-FFF2-40B4-BE49-F238E27FC236}">
                <a16:creationId xmlns:a16="http://schemas.microsoft.com/office/drawing/2014/main" id="{1F343398-CAAE-43EF-BFB1-721216C33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4636" y="1414116"/>
            <a:ext cx="6767581" cy="6767581"/>
          </a:xfrm>
          <a:prstGeom prst="rect">
            <a:avLst/>
          </a:prstGeom>
        </p:spPr>
      </p:pic>
      <p:pic>
        <p:nvPicPr>
          <p:cNvPr id="19" name="hand">
            <a:extLst>
              <a:ext uri="{FF2B5EF4-FFF2-40B4-BE49-F238E27FC236}">
                <a16:creationId xmlns:a16="http://schemas.microsoft.com/office/drawing/2014/main" id="{93BE61E0-440C-4A5D-980A-10AFD11942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2383" t="10528" r="41187" b="8956"/>
          <a:stretch/>
        </p:blipFill>
        <p:spPr>
          <a:xfrm>
            <a:off x="6796349" y="4957163"/>
            <a:ext cx="1732105" cy="47792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eyebrow">
            <a:extLst>
              <a:ext uri="{FF2B5EF4-FFF2-40B4-BE49-F238E27FC236}">
                <a16:creationId xmlns:a16="http://schemas.microsoft.com/office/drawing/2014/main" id="{37F89555-AF10-45E6-9B72-746B2FFAA1D6}"/>
              </a:ext>
            </a:extLst>
          </p:cNvPr>
          <p:cNvGrpSpPr/>
          <p:nvPr/>
        </p:nvGrpSpPr>
        <p:grpSpPr>
          <a:xfrm>
            <a:off x="4314864" y="4804452"/>
            <a:ext cx="2989252" cy="395316"/>
            <a:chOff x="4940300" y="3249350"/>
            <a:chExt cx="2501726" cy="38285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111CA48B-5A61-48C2-B3DA-F85E9C9C6B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22" name="Graphic 22">
              <a:extLst>
                <a:ext uri="{FF2B5EF4-FFF2-40B4-BE49-F238E27FC236}">
                  <a16:creationId xmlns:a16="http://schemas.microsoft.com/office/drawing/2014/main" id="{1A0FBAC0-E909-4488-9D2D-752FACCD9E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pic>
        <p:nvPicPr>
          <p:cNvPr id="23" name="hand">
            <a:extLst>
              <a:ext uri="{FF2B5EF4-FFF2-40B4-BE49-F238E27FC236}">
                <a16:creationId xmlns:a16="http://schemas.microsoft.com/office/drawing/2014/main" id="{5D9C1AFC-55A1-4811-B8E2-2C67B002C0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2383" t="10528" r="41187" b="8956"/>
          <a:stretch/>
        </p:blipFill>
        <p:spPr>
          <a:xfrm flipH="1">
            <a:off x="2901819" y="4864281"/>
            <a:ext cx="1732105" cy="47792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Mouth">
            <a:extLst>
              <a:ext uri="{FF2B5EF4-FFF2-40B4-BE49-F238E27FC236}">
                <a16:creationId xmlns:a16="http://schemas.microsoft.com/office/drawing/2014/main" id="{6A55CFBE-FBD5-4BAA-B686-DFBD297B86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8612" t="40175" r="40437" b="52820"/>
          <a:stretch/>
        </p:blipFill>
        <p:spPr>
          <a:xfrm rot="11235721" flipV="1">
            <a:off x="5105516" y="6128219"/>
            <a:ext cx="1407948" cy="470745"/>
          </a:xfrm>
          <a:prstGeom prst="rect">
            <a:avLst/>
          </a:prstGeom>
        </p:spPr>
      </p:pic>
      <p:grpSp>
        <p:nvGrpSpPr>
          <p:cNvPr id="17" name="List">
            <a:extLst>
              <a:ext uri="{FF2B5EF4-FFF2-40B4-BE49-F238E27FC236}">
                <a16:creationId xmlns:a16="http://schemas.microsoft.com/office/drawing/2014/main" id="{CC0B5055-ABD2-40CA-B4C2-04A9E4647578}"/>
              </a:ext>
            </a:extLst>
          </p:cNvPr>
          <p:cNvGrpSpPr/>
          <p:nvPr/>
        </p:nvGrpSpPr>
        <p:grpSpPr>
          <a:xfrm rot="1779884">
            <a:off x="2245005" y="1619412"/>
            <a:ext cx="1794992" cy="2188510"/>
            <a:chOff x="723900" y="1968500"/>
            <a:chExt cx="3302000" cy="4025900"/>
          </a:xfrm>
        </p:grpSpPr>
        <p:grpSp>
          <p:nvGrpSpPr>
            <p:cNvPr id="18" name="ListBack">
              <a:extLst>
                <a:ext uri="{FF2B5EF4-FFF2-40B4-BE49-F238E27FC236}">
                  <a16:creationId xmlns:a16="http://schemas.microsoft.com/office/drawing/2014/main" id="{55FF3594-D4BA-41B5-889D-DA5641853612}"/>
                </a:ext>
              </a:extLst>
            </p:cNvPr>
            <p:cNvGrpSpPr/>
            <p:nvPr/>
          </p:nvGrpSpPr>
          <p:grpSpPr>
            <a:xfrm>
              <a:off x="723900" y="1968500"/>
              <a:ext cx="3302000" cy="4025900"/>
              <a:chOff x="723900" y="1968500"/>
              <a:chExt cx="3302000" cy="4025900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4AEDEFF8-9311-4DF7-9681-EE7A36200203}"/>
                  </a:ext>
                </a:extLst>
              </p:cNvPr>
              <p:cNvSpPr/>
              <p:nvPr/>
            </p:nvSpPr>
            <p:spPr>
              <a:xfrm>
                <a:off x="723900" y="1968500"/>
                <a:ext cx="3302000" cy="40259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A26A035-2983-470C-A3AD-F9B2DDB11A67}"/>
                  </a:ext>
                </a:extLst>
              </p:cNvPr>
              <p:cNvSpPr/>
              <p:nvPr/>
            </p:nvSpPr>
            <p:spPr>
              <a:xfrm>
                <a:off x="1035050" y="2405800"/>
                <a:ext cx="2679700" cy="3151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97EA1DA-1588-42CE-A104-FCFC6DE26EB1}"/>
                </a:ext>
              </a:extLst>
            </p:cNvPr>
            <p:cNvSpPr/>
            <p:nvPr/>
          </p:nvSpPr>
          <p:spPr>
            <a:xfrm>
              <a:off x="1380400" y="2879294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A55477A-6DB3-4DB6-AA2E-024596630BA9}"/>
                </a:ext>
              </a:extLst>
            </p:cNvPr>
            <p:cNvSpPr/>
            <p:nvPr/>
          </p:nvSpPr>
          <p:spPr>
            <a:xfrm>
              <a:off x="1380400" y="3399995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39282E4-2F48-4944-BC2C-7D07D656E52C}"/>
                </a:ext>
              </a:extLst>
            </p:cNvPr>
            <p:cNvSpPr/>
            <p:nvPr/>
          </p:nvSpPr>
          <p:spPr>
            <a:xfrm>
              <a:off x="1376000" y="3920696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6BE64F9-FD5B-46B5-AA8E-731F17BDA04B}"/>
                </a:ext>
              </a:extLst>
            </p:cNvPr>
            <p:cNvSpPr/>
            <p:nvPr/>
          </p:nvSpPr>
          <p:spPr>
            <a:xfrm>
              <a:off x="1376000" y="4444998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C58CF08-C63A-4B41-BCC7-B1BF53505934}"/>
                </a:ext>
              </a:extLst>
            </p:cNvPr>
            <p:cNvSpPr/>
            <p:nvPr/>
          </p:nvSpPr>
          <p:spPr>
            <a:xfrm>
              <a:off x="1376000" y="4962098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35" name="Graphic 34">
            <a:extLst>
              <a:ext uri="{FF2B5EF4-FFF2-40B4-BE49-F238E27FC236}">
                <a16:creationId xmlns:a16="http://schemas.microsoft.com/office/drawing/2014/main" id="{63DA84F7-8944-4929-8EF3-0F921CC3585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272" t="12464" r="19546" b="12246"/>
          <a:stretch/>
        </p:blipFill>
        <p:spPr>
          <a:xfrm>
            <a:off x="7350218" y="1785095"/>
            <a:ext cx="2581490" cy="22460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E1D2346-7E6F-4BE6-96D5-17E249905C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04033" y="714847"/>
            <a:ext cx="2481740" cy="15378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9302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42" presetClass="path" presetSubtype="0" repeatCount="16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33333E-6 L 0.00026 -0.04098 " pathEditMode="relative" rAng="0" ptsTypes="AA">
                                      <p:cBhvr>
                                        <p:cTn id="44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206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6 L 0.00026 -0.0409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206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375E-6 1.11111E-6 L 0.00026 -0.0409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Old Compass Map Wallpaper | Wall Decor" hidden="1">
            <a:extLst>
              <a:ext uri="{FF2B5EF4-FFF2-40B4-BE49-F238E27FC236}">
                <a16:creationId xmlns:a16="http://schemas.microsoft.com/office/drawing/2014/main" id="{C7CEC180-6A00-49C9-AE61-450ECC9A9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ky">
            <a:extLst>
              <a:ext uri="{FF2B5EF4-FFF2-40B4-BE49-F238E27FC236}">
                <a16:creationId xmlns:a16="http://schemas.microsoft.com/office/drawing/2014/main" id="{636E2790-2C0A-4536-8449-1F143A9C6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9A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0D3150F-39F0-4F98-B352-4A5DA9774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699021" y="-3992426"/>
            <a:ext cx="20993100" cy="14842851"/>
          </a:xfrm>
          <a:prstGeom prst="rect">
            <a:avLst/>
          </a:prstGeom>
        </p:spPr>
      </p:pic>
      <p:pic>
        <p:nvPicPr>
          <p:cNvPr id="13" name="Route">
            <a:extLst>
              <a:ext uri="{FF2B5EF4-FFF2-40B4-BE49-F238E27FC236}">
                <a16:creationId xmlns:a16="http://schemas.microsoft.com/office/drawing/2014/main" id="{B452C575-0A25-43BF-89F5-DA354CCF06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423002">
            <a:off x="-909050" y="-1790892"/>
            <a:ext cx="13804404" cy="9760192"/>
          </a:xfrm>
          <a:prstGeom prst="rect">
            <a:avLst/>
          </a:prstGeom>
        </p:spPr>
      </p:pic>
      <p:pic>
        <p:nvPicPr>
          <p:cNvPr id="12" name="Compass">
            <a:extLst>
              <a:ext uri="{FF2B5EF4-FFF2-40B4-BE49-F238E27FC236}">
                <a16:creationId xmlns:a16="http://schemas.microsoft.com/office/drawing/2014/main" id="{07F8A269-71DF-4698-B078-7E438471495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5160" t="15873" r="25010" b="15556"/>
          <a:stretch/>
        </p:blipFill>
        <p:spPr>
          <a:xfrm rot="19205220">
            <a:off x="1068049" y="3214425"/>
            <a:ext cx="3460772" cy="33672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ComposedLen">
            <a:extLst>
              <a:ext uri="{FF2B5EF4-FFF2-40B4-BE49-F238E27FC236}">
                <a16:creationId xmlns:a16="http://schemas.microsoft.com/office/drawing/2014/main" id="{F69F8CEF-9C88-4310-9212-EEAAD03FB9B2}"/>
              </a:ext>
            </a:extLst>
          </p:cNvPr>
          <p:cNvGrpSpPr/>
          <p:nvPr/>
        </p:nvGrpSpPr>
        <p:grpSpPr>
          <a:xfrm rot="18312268" flipH="1">
            <a:off x="3962810" y="-1825809"/>
            <a:ext cx="15100324" cy="16569138"/>
            <a:chOff x="706167" y="-1025140"/>
            <a:chExt cx="9699665" cy="10643156"/>
          </a:xfrm>
        </p:grpSpPr>
        <p:grpSp>
          <p:nvGrpSpPr>
            <p:cNvPr id="22" name="Len">
              <a:extLst>
                <a:ext uri="{FF2B5EF4-FFF2-40B4-BE49-F238E27FC236}">
                  <a16:creationId xmlns:a16="http://schemas.microsoft.com/office/drawing/2014/main" id="{3611A7D4-02FC-44A6-A272-41D595D2FA85}"/>
                </a:ext>
              </a:extLst>
            </p:cNvPr>
            <p:cNvGrpSpPr/>
            <p:nvPr/>
          </p:nvGrpSpPr>
          <p:grpSpPr>
            <a:xfrm>
              <a:off x="706167" y="-1025140"/>
              <a:ext cx="9699665" cy="6858000"/>
              <a:chOff x="1246167" y="0"/>
              <a:chExt cx="9699665" cy="6858000"/>
            </a:xfrm>
          </p:grpSpPr>
          <p:sp>
            <p:nvSpPr>
              <p:cNvPr id="27" name="Glass">
                <a:extLst>
                  <a:ext uri="{FF2B5EF4-FFF2-40B4-BE49-F238E27FC236}">
                    <a16:creationId xmlns:a16="http://schemas.microsoft.com/office/drawing/2014/main" id="{4C54E649-82EF-47D0-BC15-70B4269970AE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solidFill>
                <a:schemeClr val="accent1">
                  <a:lumMod val="75000"/>
                  <a:alpha val="16863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28" name="Len">
                <a:extLst>
                  <a:ext uri="{FF2B5EF4-FFF2-40B4-BE49-F238E27FC236}">
                    <a16:creationId xmlns:a16="http://schemas.microsoft.com/office/drawing/2014/main" id="{65B64B94-FB74-468D-959F-03B952C30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  <p:grpSp>
          <p:nvGrpSpPr>
            <p:cNvPr id="23" name="Len">
              <a:extLst>
                <a:ext uri="{FF2B5EF4-FFF2-40B4-BE49-F238E27FC236}">
                  <a16:creationId xmlns:a16="http://schemas.microsoft.com/office/drawing/2014/main" id="{ED240946-CF97-47B1-8DE0-467120EEC5A4}"/>
                </a:ext>
              </a:extLst>
            </p:cNvPr>
            <p:cNvGrpSpPr/>
            <p:nvPr/>
          </p:nvGrpSpPr>
          <p:grpSpPr>
            <a:xfrm flipV="1">
              <a:off x="706167" y="2760016"/>
              <a:ext cx="9699665" cy="6858000"/>
              <a:chOff x="1246167" y="0"/>
              <a:chExt cx="9699665" cy="6858000"/>
            </a:xfrm>
            <a:solidFill>
              <a:srgbClr val="000000">
                <a:alpha val="0"/>
              </a:srgbClr>
            </a:solidFill>
          </p:grpSpPr>
          <p:sp>
            <p:nvSpPr>
              <p:cNvPr id="24" name="Glass">
                <a:extLst>
                  <a:ext uri="{FF2B5EF4-FFF2-40B4-BE49-F238E27FC236}">
                    <a16:creationId xmlns:a16="http://schemas.microsoft.com/office/drawing/2014/main" id="{980F6D17-4E29-4446-8438-3C3B681F96AF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25" name="Len">
                <a:extLst>
                  <a:ext uri="{FF2B5EF4-FFF2-40B4-BE49-F238E27FC236}">
                    <a16:creationId xmlns:a16="http://schemas.microsoft.com/office/drawing/2014/main" id="{BF0B3947-5C5E-4B86-98B2-C02AB04BF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889014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8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">
            <a:extLst>
              <a:ext uri="{FF2B5EF4-FFF2-40B4-BE49-F238E27FC236}">
                <a16:creationId xmlns:a16="http://schemas.microsoft.com/office/drawing/2014/main" id="{1270C2F7-D613-4AFB-8C17-C92B74BB98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Sea">
            <a:extLst>
              <a:ext uri="{FF2B5EF4-FFF2-40B4-BE49-F238E27FC236}">
                <a16:creationId xmlns:a16="http://schemas.microsoft.com/office/drawing/2014/main" id="{A06EA5E7-39BB-4760-B17A-5DD58D52C6A9}"/>
              </a:ext>
            </a:extLst>
          </p:cNvPr>
          <p:cNvSpPr/>
          <p:nvPr/>
        </p:nvSpPr>
        <p:spPr>
          <a:xfrm>
            <a:off x="-5027971" y="2912525"/>
            <a:ext cx="21831300" cy="4895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Sand">
            <a:extLst>
              <a:ext uri="{FF2B5EF4-FFF2-40B4-BE49-F238E27FC236}">
                <a16:creationId xmlns:a16="http://schemas.microsoft.com/office/drawing/2014/main" id="{EE813D41-0041-4ED6-A884-CEB17BAB9D2D}"/>
              </a:ext>
            </a:extLst>
          </p:cNvPr>
          <p:cNvSpPr/>
          <p:nvPr/>
        </p:nvSpPr>
        <p:spPr>
          <a:xfrm rot="11073130" flipV="1">
            <a:off x="-9981466" y="3122974"/>
            <a:ext cx="31738288" cy="7470049"/>
          </a:xfrm>
          <a:prstGeom prst="wave">
            <a:avLst/>
          </a:prstGeom>
          <a:solidFill>
            <a:srgbClr val="E3E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Tree">
            <a:extLst>
              <a:ext uri="{FF2B5EF4-FFF2-40B4-BE49-F238E27FC236}">
                <a16:creationId xmlns:a16="http://schemas.microsoft.com/office/drawing/2014/main" id="{3D7DCF9B-D865-46B0-96CA-4B8C31DE6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954" t="35740" r="38216" b="26852"/>
          <a:stretch/>
        </p:blipFill>
        <p:spPr>
          <a:xfrm>
            <a:off x="3232150" y="2912525"/>
            <a:ext cx="5727700" cy="63571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BigRock">
            <a:extLst>
              <a:ext uri="{FF2B5EF4-FFF2-40B4-BE49-F238E27FC236}">
                <a16:creationId xmlns:a16="http://schemas.microsoft.com/office/drawing/2014/main" id="{CA2A604E-3226-4FAA-BC4B-268D83B39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6167" y="-516475"/>
            <a:ext cx="9699665" cy="6858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02F7FBE-5925-4FAA-9323-F1CA2A5A52A0}"/>
              </a:ext>
            </a:extLst>
          </p:cNvPr>
          <p:cNvGrpSpPr/>
          <p:nvPr/>
        </p:nvGrpSpPr>
        <p:grpSpPr>
          <a:xfrm>
            <a:off x="-1478073" y="-2288319"/>
            <a:ext cx="15148144" cy="7762818"/>
            <a:chOff x="-468396" y="-2358930"/>
            <a:chExt cx="15148144" cy="7762818"/>
          </a:xfrm>
        </p:grpSpPr>
        <p:pic>
          <p:nvPicPr>
            <p:cNvPr id="7" name="Mediumrock">
              <a:extLst>
                <a:ext uri="{FF2B5EF4-FFF2-40B4-BE49-F238E27FC236}">
                  <a16:creationId xmlns:a16="http://schemas.microsoft.com/office/drawing/2014/main" id="{CDFF9A57-3A3C-4B65-9529-E6CB9C41B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468396" y="-2358930"/>
              <a:ext cx="9699665" cy="6858000"/>
            </a:xfrm>
            <a:prstGeom prst="rect">
              <a:avLst/>
            </a:prstGeom>
          </p:spPr>
        </p:pic>
        <p:pic>
          <p:nvPicPr>
            <p:cNvPr id="11" name="SmallRock">
              <a:extLst>
                <a:ext uri="{FF2B5EF4-FFF2-40B4-BE49-F238E27FC236}">
                  <a16:creationId xmlns:a16="http://schemas.microsoft.com/office/drawing/2014/main" id="{EB37C78B-F4D9-470F-9A6A-A036E8030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9741208">
              <a:off x="4980083" y="-1977744"/>
              <a:ext cx="9699665" cy="6858000"/>
            </a:xfrm>
            <a:prstGeom prst="rect">
              <a:avLst/>
            </a:prstGeom>
          </p:spPr>
        </p:pic>
        <p:pic>
          <p:nvPicPr>
            <p:cNvPr id="17" name="BalanceStick">
              <a:extLst>
                <a:ext uri="{FF2B5EF4-FFF2-40B4-BE49-F238E27FC236}">
                  <a16:creationId xmlns:a16="http://schemas.microsoft.com/office/drawing/2014/main" id="{4DD5FD02-82FA-46E0-AE12-D566A3394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28832" y="-1454112"/>
              <a:ext cx="9699665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5743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ackground">
            <a:extLst>
              <a:ext uri="{FF2B5EF4-FFF2-40B4-BE49-F238E27FC236}">
                <a16:creationId xmlns:a16="http://schemas.microsoft.com/office/drawing/2014/main" id="{945378A0-C190-44E4-A587-56B03A99ED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BB90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3" name="Face">
            <a:extLst>
              <a:ext uri="{FF2B5EF4-FFF2-40B4-BE49-F238E27FC236}">
                <a16:creationId xmlns:a16="http://schemas.microsoft.com/office/drawing/2014/main" id="{C12951B5-A252-4EDC-848B-92FBF4D5E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1702" y="176356"/>
            <a:ext cx="6681644" cy="6858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eyebrow">
            <a:extLst>
              <a:ext uri="{FF2B5EF4-FFF2-40B4-BE49-F238E27FC236}">
                <a16:creationId xmlns:a16="http://schemas.microsoft.com/office/drawing/2014/main" id="{9B9C437F-C091-4931-9CCF-60384E6E174C}"/>
              </a:ext>
            </a:extLst>
          </p:cNvPr>
          <p:cNvGrpSpPr/>
          <p:nvPr/>
        </p:nvGrpSpPr>
        <p:grpSpPr>
          <a:xfrm>
            <a:off x="9268823" y="2413296"/>
            <a:ext cx="2763520" cy="562379"/>
            <a:chOff x="4940300" y="3249350"/>
            <a:chExt cx="2501726" cy="382850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C9271D9-CE0E-4AFD-A6B1-B0CE635E3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15" name="Graphic 22">
              <a:extLst>
                <a:ext uri="{FF2B5EF4-FFF2-40B4-BE49-F238E27FC236}">
                  <a16:creationId xmlns:a16="http://schemas.microsoft.com/office/drawing/2014/main" id="{6A822B80-A932-4391-9ED5-1B34D1DD09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pic>
        <p:nvPicPr>
          <p:cNvPr id="19" name="Mouth">
            <a:extLst>
              <a:ext uri="{FF2B5EF4-FFF2-40B4-BE49-F238E27FC236}">
                <a16:creationId xmlns:a16="http://schemas.microsoft.com/office/drawing/2014/main" id="{0A84FBE0-8EA4-40AE-91AE-523C0E8B089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8233" b="32900"/>
          <a:stretch/>
        </p:blipFill>
        <p:spPr>
          <a:xfrm>
            <a:off x="8430335" y="4457014"/>
            <a:ext cx="4696656" cy="909478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9AD0547-4355-41AB-9E01-C3B989FA949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4158" t="19471" r="33879" b="20924"/>
          <a:stretch/>
        </p:blipFill>
        <p:spPr>
          <a:xfrm>
            <a:off x="272766" y="435426"/>
            <a:ext cx="1525634" cy="20115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77FB9C5D-6FF9-423E-AA27-94D378247EC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21611" t="17745" r="23473" b="28050"/>
          <a:stretch/>
        </p:blipFill>
        <p:spPr>
          <a:xfrm>
            <a:off x="1881925" y="229261"/>
            <a:ext cx="3473247" cy="24238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F7776DC6-9ADF-46B0-AA24-8C73A3B4354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25160" t="15873" r="25010" b="15556"/>
          <a:stretch/>
        </p:blipFill>
        <p:spPr>
          <a:xfrm>
            <a:off x="5646969" y="435426"/>
            <a:ext cx="2491218" cy="24238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79B71E17-FCEA-4FD5-9F6C-62DF279E12F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25722" t="9572" r="25498"/>
          <a:stretch/>
        </p:blipFill>
        <p:spPr>
          <a:xfrm>
            <a:off x="71241" y="3815738"/>
            <a:ext cx="1810684" cy="23732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EFE05345-B868-4698-A280-A02412102E4B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19272" t="12464" r="19546" b="12246"/>
          <a:stretch/>
        </p:blipFill>
        <p:spPr>
          <a:xfrm>
            <a:off x="5556697" y="3942867"/>
            <a:ext cx="2581490" cy="22460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92F8171-3222-4291-8448-E7C3858BF543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30611" t="22218" r="30932" b="21809"/>
          <a:stretch/>
        </p:blipFill>
        <p:spPr>
          <a:xfrm>
            <a:off x="2487802" y="3815738"/>
            <a:ext cx="2261492" cy="23272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7065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42" presetClass="path" presetSubtype="0" repeatCount="1600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07407E-6 L 0.00143 -0.02569 " pathEditMode="relative" rAng="0" ptsTypes="AA">
                                      <p:cBhvr>
                                        <p:cTn id="40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9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Old Compass Map Wallpaper | Wall Decor" hidden="1">
            <a:extLst>
              <a:ext uri="{FF2B5EF4-FFF2-40B4-BE49-F238E27FC236}">
                <a16:creationId xmlns:a16="http://schemas.microsoft.com/office/drawing/2014/main" id="{C7CEC180-6A00-49C9-AE61-450ECC9A9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ky">
            <a:extLst>
              <a:ext uri="{FF2B5EF4-FFF2-40B4-BE49-F238E27FC236}">
                <a16:creationId xmlns:a16="http://schemas.microsoft.com/office/drawing/2014/main" id="{636E2790-2C0A-4536-8449-1F143A9C6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9A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0D3150F-39F0-4F98-B352-4A5DA9774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699021" y="-3992426"/>
            <a:ext cx="20993100" cy="14842851"/>
          </a:xfrm>
          <a:prstGeom prst="rect">
            <a:avLst/>
          </a:prstGeom>
        </p:spPr>
      </p:pic>
      <p:pic>
        <p:nvPicPr>
          <p:cNvPr id="12" name="Compass">
            <a:extLst>
              <a:ext uri="{FF2B5EF4-FFF2-40B4-BE49-F238E27FC236}">
                <a16:creationId xmlns:a16="http://schemas.microsoft.com/office/drawing/2014/main" id="{07F8A269-71DF-4698-B078-7E43847149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5160" t="15873" r="25010" b="15556"/>
          <a:stretch/>
        </p:blipFill>
        <p:spPr>
          <a:xfrm rot="19205220">
            <a:off x="1068049" y="3214425"/>
            <a:ext cx="3460772" cy="33672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ComposedLen">
            <a:extLst>
              <a:ext uri="{FF2B5EF4-FFF2-40B4-BE49-F238E27FC236}">
                <a16:creationId xmlns:a16="http://schemas.microsoft.com/office/drawing/2014/main" id="{F69F8CEF-9C88-4310-9212-EEAAD03FB9B2}"/>
              </a:ext>
            </a:extLst>
          </p:cNvPr>
          <p:cNvGrpSpPr/>
          <p:nvPr/>
        </p:nvGrpSpPr>
        <p:grpSpPr>
          <a:xfrm rot="18312268" flipH="1">
            <a:off x="3962810" y="-1825809"/>
            <a:ext cx="15100324" cy="16569138"/>
            <a:chOff x="706167" y="-1025140"/>
            <a:chExt cx="9699665" cy="10643156"/>
          </a:xfrm>
        </p:grpSpPr>
        <p:grpSp>
          <p:nvGrpSpPr>
            <p:cNvPr id="22" name="Len">
              <a:extLst>
                <a:ext uri="{FF2B5EF4-FFF2-40B4-BE49-F238E27FC236}">
                  <a16:creationId xmlns:a16="http://schemas.microsoft.com/office/drawing/2014/main" id="{3611A7D4-02FC-44A6-A272-41D595D2FA85}"/>
                </a:ext>
              </a:extLst>
            </p:cNvPr>
            <p:cNvGrpSpPr/>
            <p:nvPr/>
          </p:nvGrpSpPr>
          <p:grpSpPr>
            <a:xfrm>
              <a:off x="706167" y="-1025140"/>
              <a:ext cx="9699665" cy="6858000"/>
              <a:chOff x="1246167" y="0"/>
              <a:chExt cx="9699665" cy="6858000"/>
            </a:xfrm>
          </p:grpSpPr>
          <p:sp>
            <p:nvSpPr>
              <p:cNvPr id="27" name="Glass">
                <a:extLst>
                  <a:ext uri="{FF2B5EF4-FFF2-40B4-BE49-F238E27FC236}">
                    <a16:creationId xmlns:a16="http://schemas.microsoft.com/office/drawing/2014/main" id="{4C54E649-82EF-47D0-BC15-70B4269970AE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solidFill>
                <a:schemeClr val="accent1">
                  <a:lumMod val="75000"/>
                  <a:alpha val="16863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28" name="Len">
                <a:extLst>
                  <a:ext uri="{FF2B5EF4-FFF2-40B4-BE49-F238E27FC236}">
                    <a16:creationId xmlns:a16="http://schemas.microsoft.com/office/drawing/2014/main" id="{65B64B94-FB74-468D-959F-03B952C30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  <p:grpSp>
          <p:nvGrpSpPr>
            <p:cNvPr id="23" name="Len">
              <a:extLst>
                <a:ext uri="{FF2B5EF4-FFF2-40B4-BE49-F238E27FC236}">
                  <a16:creationId xmlns:a16="http://schemas.microsoft.com/office/drawing/2014/main" id="{ED240946-CF97-47B1-8DE0-467120EEC5A4}"/>
                </a:ext>
              </a:extLst>
            </p:cNvPr>
            <p:cNvGrpSpPr/>
            <p:nvPr/>
          </p:nvGrpSpPr>
          <p:grpSpPr>
            <a:xfrm flipV="1">
              <a:off x="706167" y="2760016"/>
              <a:ext cx="9699665" cy="6858000"/>
              <a:chOff x="1246167" y="0"/>
              <a:chExt cx="9699665" cy="6858000"/>
            </a:xfrm>
            <a:solidFill>
              <a:srgbClr val="000000">
                <a:alpha val="0"/>
              </a:srgbClr>
            </a:solidFill>
          </p:grpSpPr>
          <p:sp>
            <p:nvSpPr>
              <p:cNvPr id="24" name="Glass">
                <a:extLst>
                  <a:ext uri="{FF2B5EF4-FFF2-40B4-BE49-F238E27FC236}">
                    <a16:creationId xmlns:a16="http://schemas.microsoft.com/office/drawing/2014/main" id="{980F6D17-4E29-4446-8438-3C3B681F96AF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25" name="Len">
                <a:extLst>
                  <a:ext uri="{FF2B5EF4-FFF2-40B4-BE49-F238E27FC236}">
                    <a16:creationId xmlns:a16="http://schemas.microsoft.com/office/drawing/2014/main" id="{BF0B3947-5C5E-4B86-98B2-C02AB04BF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008529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5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7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5A5D2E72-6062-4E9C-9B5C-40C43BF59B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FFA8592-6E97-4835-896E-0D2035ED4E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296" t="15139" r="39100" b="15973"/>
          <a:stretch/>
        </p:blipFill>
        <p:spPr>
          <a:xfrm rot="5400000">
            <a:off x="2195454" y="1892970"/>
            <a:ext cx="1027793" cy="231720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420FAAB-5611-466A-8345-C48DB69998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296" t="15139" r="39100" b="15973"/>
          <a:stretch/>
        </p:blipFill>
        <p:spPr>
          <a:xfrm rot="16200000" flipV="1">
            <a:off x="4512659" y="2920763"/>
            <a:ext cx="1027793" cy="231720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F26ED63-4D1A-4FC7-878C-7678784AE5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296" t="15139" r="39100" b="15973"/>
          <a:stretch/>
        </p:blipFill>
        <p:spPr>
          <a:xfrm rot="5400000">
            <a:off x="6829864" y="1892970"/>
            <a:ext cx="1027793" cy="231720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EE366FD-F495-453C-A234-936FD1A4D2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296" t="15139" r="39100" b="15973"/>
          <a:stretch/>
        </p:blipFill>
        <p:spPr>
          <a:xfrm rot="16200000" flipV="1">
            <a:off x="9147069" y="3093573"/>
            <a:ext cx="1027793" cy="2317205"/>
          </a:xfrm>
          <a:prstGeom prst="rect">
            <a:avLst/>
          </a:prstGeom>
        </p:spPr>
      </p:pic>
      <p:grpSp>
        <p:nvGrpSpPr>
          <p:cNvPr id="18" name="Len">
            <a:extLst>
              <a:ext uri="{FF2B5EF4-FFF2-40B4-BE49-F238E27FC236}">
                <a16:creationId xmlns:a16="http://schemas.microsoft.com/office/drawing/2014/main" id="{BA1757E8-7953-4131-9BFA-CD14650AA8F0}"/>
              </a:ext>
            </a:extLst>
          </p:cNvPr>
          <p:cNvGrpSpPr/>
          <p:nvPr/>
        </p:nvGrpSpPr>
        <p:grpSpPr>
          <a:xfrm rot="3287732">
            <a:off x="2479149" y="1126677"/>
            <a:ext cx="7233702" cy="5214246"/>
            <a:chOff x="1246167" y="0"/>
            <a:chExt cx="9699665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9" name="Glass">
              <a:extLst>
                <a:ext uri="{FF2B5EF4-FFF2-40B4-BE49-F238E27FC236}">
                  <a16:creationId xmlns:a16="http://schemas.microsoft.com/office/drawing/2014/main" id="{48A755A6-3B12-4A49-BB0B-A3650C8AF052}"/>
                </a:ext>
              </a:extLst>
            </p:cNvPr>
            <p:cNvSpPr/>
            <p:nvPr/>
          </p:nvSpPr>
          <p:spPr>
            <a:xfrm>
              <a:off x="4572000" y="933452"/>
              <a:ext cx="3048000" cy="3043236"/>
            </a:xfrm>
            <a:prstGeom prst="ellipse">
              <a:avLst/>
            </a:prstGeom>
            <a:solidFill>
              <a:schemeClr val="accent1">
                <a:lumMod val="75000"/>
                <a:alpha val="16863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0" name="Len">
              <a:extLst>
                <a:ext uri="{FF2B5EF4-FFF2-40B4-BE49-F238E27FC236}">
                  <a16:creationId xmlns:a16="http://schemas.microsoft.com/office/drawing/2014/main" id="{46703BBB-1BE4-4318-A4B2-1C6A27CB7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6167" y="0"/>
              <a:ext cx="9699665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5158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8EE32A2-4065-49BB-8274-A9F2040B80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BB90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Face">
            <a:extLst>
              <a:ext uri="{FF2B5EF4-FFF2-40B4-BE49-F238E27FC236}">
                <a16:creationId xmlns:a16="http://schemas.microsoft.com/office/drawing/2014/main" id="{6DCACAE6-141C-4226-B37E-0FBD453B3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55956" y="-434728"/>
            <a:ext cx="7506421" cy="75064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85234645-1779-4B1D-907F-EB25CFFF51D5}"/>
              </a:ext>
            </a:extLst>
          </p:cNvPr>
          <p:cNvSpPr/>
          <p:nvPr/>
        </p:nvSpPr>
        <p:spPr>
          <a:xfrm>
            <a:off x="2687999" y="95375"/>
            <a:ext cx="2603500" cy="1689100"/>
          </a:xfrm>
          <a:prstGeom prst="cloudCallou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Question">
            <a:extLst>
              <a:ext uri="{FF2B5EF4-FFF2-40B4-BE49-F238E27FC236}">
                <a16:creationId xmlns:a16="http://schemas.microsoft.com/office/drawing/2014/main" id="{F0B94AF0-63C4-43E0-A995-ED73C4F158CE}"/>
              </a:ext>
            </a:extLst>
          </p:cNvPr>
          <p:cNvSpPr/>
          <p:nvPr/>
        </p:nvSpPr>
        <p:spPr>
          <a:xfrm>
            <a:off x="3777288" y="155095"/>
            <a:ext cx="42492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?</a:t>
            </a:r>
          </a:p>
        </p:txBody>
      </p:sp>
      <p:pic>
        <p:nvPicPr>
          <p:cNvPr id="8" name="Mouth">
            <a:extLst>
              <a:ext uri="{FF2B5EF4-FFF2-40B4-BE49-F238E27FC236}">
                <a16:creationId xmlns:a16="http://schemas.microsoft.com/office/drawing/2014/main" id="{006E9570-F013-4771-B51F-A1FFED9FCE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612" t="40175" r="40437" b="52820"/>
          <a:stretch/>
        </p:blipFill>
        <p:spPr>
          <a:xfrm rot="11235721" flipV="1">
            <a:off x="869606" y="4667739"/>
            <a:ext cx="1407948" cy="470745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B9ED289-03EF-4F16-98A9-E0AAED4ED6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272" t="12464" r="19546" b="12246"/>
          <a:stretch/>
        </p:blipFill>
        <p:spPr>
          <a:xfrm>
            <a:off x="6582298" y="527333"/>
            <a:ext cx="3248026" cy="28260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64921BF-F27E-4083-8744-30223145640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1395" t="22349" r="30720" b="22686"/>
          <a:stretch/>
        </p:blipFill>
        <p:spPr>
          <a:xfrm>
            <a:off x="5113008" y="4081934"/>
            <a:ext cx="2639449" cy="2707435"/>
          </a:xfrm>
          <a:prstGeom prst="rect">
            <a:avLst/>
          </a:prstGeom>
        </p:spPr>
      </p:pic>
      <p:sp>
        <p:nvSpPr>
          <p:cNvPr id="11" name="Block">
            <a:extLst>
              <a:ext uri="{FF2B5EF4-FFF2-40B4-BE49-F238E27FC236}">
                <a16:creationId xmlns:a16="http://schemas.microsoft.com/office/drawing/2014/main" id="{2A4B5B2C-8ECC-42F6-A27D-8F44840800A7}"/>
              </a:ext>
            </a:extLst>
          </p:cNvPr>
          <p:cNvSpPr/>
          <p:nvPr/>
        </p:nvSpPr>
        <p:spPr>
          <a:xfrm>
            <a:off x="8819790" y="3810944"/>
            <a:ext cx="3067642" cy="2957022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7131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ckground">
            <a:extLst>
              <a:ext uri="{FF2B5EF4-FFF2-40B4-BE49-F238E27FC236}">
                <a16:creationId xmlns:a16="http://schemas.microsoft.com/office/drawing/2014/main" id="{C4C47308-3366-47AD-95E9-BB384244FEE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9" name="List">
            <a:extLst>
              <a:ext uri="{FF2B5EF4-FFF2-40B4-BE49-F238E27FC236}">
                <a16:creationId xmlns:a16="http://schemas.microsoft.com/office/drawing/2014/main" id="{29AB1628-8A26-4F72-9465-90B1D643167D}"/>
              </a:ext>
            </a:extLst>
          </p:cNvPr>
          <p:cNvGrpSpPr/>
          <p:nvPr/>
        </p:nvGrpSpPr>
        <p:grpSpPr>
          <a:xfrm rot="1779884">
            <a:off x="4445000" y="1416050"/>
            <a:ext cx="3302000" cy="4025900"/>
            <a:chOff x="723900" y="1968500"/>
            <a:chExt cx="3302000" cy="4025900"/>
          </a:xfrm>
        </p:grpSpPr>
        <p:grpSp>
          <p:nvGrpSpPr>
            <p:cNvPr id="10" name="ListBack">
              <a:extLst>
                <a:ext uri="{FF2B5EF4-FFF2-40B4-BE49-F238E27FC236}">
                  <a16:creationId xmlns:a16="http://schemas.microsoft.com/office/drawing/2014/main" id="{0215F228-BC1D-4797-98F4-01914C31250B}"/>
                </a:ext>
              </a:extLst>
            </p:cNvPr>
            <p:cNvGrpSpPr/>
            <p:nvPr/>
          </p:nvGrpSpPr>
          <p:grpSpPr>
            <a:xfrm>
              <a:off x="723900" y="1968500"/>
              <a:ext cx="3302000" cy="4025900"/>
              <a:chOff x="723900" y="1968500"/>
              <a:chExt cx="3302000" cy="4025900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A51AEE1-6C17-4804-AC9F-D2DACB8670B0}"/>
                  </a:ext>
                </a:extLst>
              </p:cNvPr>
              <p:cNvSpPr/>
              <p:nvPr/>
            </p:nvSpPr>
            <p:spPr>
              <a:xfrm>
                <a:off x="723900" y="1968500"/>
                <a:ext cx="3302000" cy="40259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544FE1D-8527-4CD3-817E-1EB73DB32986}"/>
                  </a:ext>
                </a:extLst>
              </p:cNvPr>
              <p:cNvSpPr/>
              <p:nvPr/>
            </p:nvSpPr>
            <p:spPr>
              <a:xfrm>
                <a:off x="1035050" y="2405800"/>
                <a:ext cx="2679700" cy="3151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BFC5E20-BC0B-4AD1-87F3-8D70AF589D41}"/>
                </a:ext>
              </a:extLst>
            </p:cNvPr>
            <p:cNvSpPr/>
            <p:nvPr/>
          </p:nvSpPr>
          <p:spPr>
            <a:xfrm>
              <a:off x="1380400" y="2879294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E0AD240-5BA5-4ADA-9691-9E4AD923A672}"/>
                </a:ext>
              </a:extLst>
            </p:cNvPr>
            <p:cNvSpPr/>
            <p:nvPr/>
          </p:nvSpPr>
          <p:spPr>
            <a:xfrm>
              <a:off x="1380400" y="3399995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39EBEE-93D6-41BE-809C-2E8A5A3E7C03}"/>
                </a:ext>
              </a:extLst>
            </p:cNvPr>
            <p:cNvSpPr/>
            <p:nvPr/>
          </p:nvSpPr>
          <p:spPr>
            <a:xfrm>
              <a:off x="1376000" y="3920696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0486ED-DDEE-42F6-8A6E-377C1092160C}"/>
                </a:ext>
              </a:extLst>
            </p:cNvPr>
            <p:cNvSpPr/>
            <p:nvPr/>
          </p:nvSpPr>
          <p:spPr>
            <a:xfrm>
              <a:off x="1376000" y="4444998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9FFCF20-52B3-4A5C-B63A-4BF56C331FD4}"/>
                </a:ext>
              </a:extLst>
            </p:cNvPr>
            <p:cNvSpPr/>
            <p:nvPr/>
          </p:nvSpPr>
          <p:spPr>
            <a:xfrm>
              <a:off x="1376000" y="4962098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1243896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8EE32A2-4065-49BB-8274-A9F2040B80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BB90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Face">
            <a:extLst>
              <a:ext uri="{FF2B5EF4-FFF2-40B4-BE49-F238E27FC236}">
                <a16:creationId xmlns:a16="http://schemas.microsoft.com/office/drawing/2014/main" id="{6DCACAE6-141C-4226-B37E-0FBD453B3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55956" y="-434728"/>
            <a:ext cx="7506421" cy="75064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85234645-1779-4B1D-907F-EB25CFFF51D5}"/>
              </a:ext>
            </a:extLst>
          </p:cNvPr>
          <p:cNvSpPr/>
          <p:nvPr/>
        </p:nvSpPr>
        <p:spPr>
          <a:xfrm>
            <a:off x="2687999" y="95375"/>
            <a:ext cx="2603500" cy="1689100"/>
          </a:xfrm>
          <a:prstGeom prst="cloudCallou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Question">
            <a:extLst>
              <a:ext uri="{FF2B5EF4-FFF2-40B4-BE49-F238E27FC236}">
                <a16:creationId xmlns:a16="http://schemas.microsoft.com/office/drawing/2014/main" id="{F0B94AF0-63C4-43E0-A995-ED73C4F158CE}"/>
              </a:ext>
            </a:extLst>
          </p:cNvPr>
          <p:cNvSpPr/>
          <p:nvPr/>
        </p:nvSpPr>
        <p:spPr>
          <a:xfrm>
            <a:off x="3777288" y="155095"/>
            <a:ext cx="42492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!</a:t>
            </a:r>
            <a:endParaRPr lang="en-US" sz="9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pic>
        <p:nvPicPr>
          <p:cNvPr id="13" name="Mouth">
            <a:extLst>
              <a:ext uri="{FF2B5EF4-FFF2-40B4-BE49-F238E27FC236}">
                <a16:creationId xmlns:a16="http://schemas.microsoft.com/office/drawing/2014/main" id="{00626361-4EFD-48E6-939B-11B306C879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612" t="40175" r="40437" b="52820"/>
          <a:stretch/>
        </p:blipFill>
        <p:spPr>
          <a:xfrm rot="10800000" flipV="1">
            <a:off x="972458" y="4672533"/>
            <a:ext cx="1312176" cy="438724"/>
          </a:xfrm>
          <a:prstGeom prst="rect">
            <a:avLst/>
          </a:prstGeom>
        </p:spPr>
      </p:pic>
      <p:grpSp>
        <p:nvGrpSpPr>
          <p:cNvPr id="25" name="ListBack">
            <a:extLst>
              <a:ext uri="{FF2B5EF4-FFF2-40B4-BE49-F238E27FC236}">
                <a16:creationId xmlns:a16="http://schemas.microsoft.com/office/drawing/2014/main" id="{3C6B9526-92F3-41FA-966A-4C320BAEFC62}"/>
              </a:ext>
            </a:extLst>
          </p:cNvPr>
          <p:cNvGrpSpPr/>
          <p:nvPr/>
        </p:nvGrpSpPr>
        <p:grpSpPr>
          <a:xfrm rot="5400000">
            <a:off x="6440127" y="698864"/>
            <a:ext cx="4321175" cy="5920652"/>
            <a:chOff x="723900" y="1968500"/>
            <a:chExt cx="3302000" cy="4025900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D4103C1-D06F-4CC0-BF4E-47E1972ED463}"/>
                </a:ext>
              </a:extLst>
            </p:cNvPr>
            <p:cNvSpPr/>
            <p:nvPr/>
          </p:nvSpPr>
          <p:spPr>
            <a:xfrm>
              <a:off x="723900" y="1968500"/>
              <a:ext cx="3302000" cy="40259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74DE3E2-5A6C-412C-8EEA-6D03BF12D55F}"/>
                </a:ext>
              </a:extLst>
            </p:cNvPr>
            <p:cNvSpPr/>
            <p:nvPr/>
          </p:nvSpPr>
          <p:spPr>
            <a:xfrm>
              <a:off x="1035050" y="2405800"/>
              <a:ext cx="2679700" cy="315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  <p:sp>
        <p:nvSpPr>
          <p:cNvPr id="5" name="A_Letter">
            <a:extLst>
              <a:ext uri="{FF2B5EF4-FFF2-40B4-BE49-F238E27FC236}">
                <a16:creationId xmlns:a16="http://schemas.microsoft.com/office/drawing/2014/main" id="{A3776C07-4853-48BC-8B51-2160C3CBE8C9}"/>
              </a:ext>
            </a:extLst>
          </p:cNvPr>
          <p:cNvSpPr/>
          <p:nvPr/>
        </p:nvSpPr>
        <p:spPr>
          <a:xfrm>
            <a:off x="6881080" y="2593370"/>
            <a:ext cx="81413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37" name="C_Letter">
            <a:extLst>
              <a:ext uri="{FF2B5EF4-FFF2-40B4-BE49-F238E27FC236}">
                <a16:creationId xmlns:a16="http://schemas.microsoft.com/office/drawing/2014/main" id="{FCBD40F5-177D-42F3-96F7-322C4E215ED3}"/>
              </a:ext>
            </a:extLst>
          </p:cNvPr>
          <p:cNvSpPr/>
          <p:nvPr/>
        </p:nvSpPr>
        <p:spPr>
          <a:xfrm>
            <a:off x="8211254" y="2593370"/>
            <a:ext cx="81413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1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B_Letter">
            <a:extLst>
              <a:ext uri="{FF2B5EF4-FFF2-40B4-BE49-F238E27FC236}">
                <a16:creationId xmlns:a16="http://schemas.microsoft.com/office/drawing/2014/main" id="{218BF044-0E47-4A93-BD9F-4FC7DC2A68C8}"/>
              </a:ext>
            </a:extLst>
          </p:cNvPr>
          <p:cNvSpPr/>
          <p:nvPr/>
        </p:nvSpPr>
        <p:spPr>
          <a:xfrm>
            <a:off x="9515307" y="2593370"/>
            <a:ext cx="771693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40" name="MouthOpen">
            <a:extLst>
              <a:ext uri="{FF2B5EF4-FFF2-40B4-BE49-F238E27FC236}">
                <a16:creationId xmlns:a16="http://schemas.microsoft.com/office/drawing/2014/main" id="{7AE3525A-8935-4E4C-9B8A-518164246E0A}"/>
              </a:ext>
            </a:extLst>
          </p:cNvPr>
          <p:cNvSpPr/>
          <p:nvPr/>
        </p:nvSpPr>
        <p:spPr>
          <a:xfrm>
            <a:off x="1100847" y="4625190"/>
            <a:ext cx="952500" cy="787400"/>
          </a:xfrm>
          <a:prstGeom prst="ellipse">
            <a:avLst/>
          </a:prstGeom>
          <a:solidFill>
            <a:srgbClr val="141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05020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44444E-6 L -0.10534 -4.07407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5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0.10261 0.0009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5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3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5" grpId="0"/>
      <p:bldP spid="37" grpId="0"/>
      <p:bldP spid="37" grpId="1"/>
      <p:bldP spid="39" grpId="0"/>
      <p:bldP spid="39" grpId="1"/>
      <p:bldP spid="40" grpId="0" animBg="1"/>
      <p:bldP spid="4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ckground">
            <a:extLst>
              <a:ext uri="{FF2B5EF4-FFF2-40B4-BE49-F238E27FC236}">
                <a16:creationId xmlns:a16="http://schemas.microsoft.com/office/drawing/2014/main" id="{C4C47308-3366-47AD-95E9-BB384244FEE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Pencil">
            <a:extLst>
              <a:ext uri="{FF2B5EF4-FFF2-40B4-BE49-F238E27FC236}">
                <a16:creationId xmlns:a16="http://schemas.microsoft.com/office/drawing/2014/main" id="{A4F1A4CF-5ACD-48E9-9FE1-77A08DFCB1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409" t="8467" r="46558" b="43068"/>
          <a:stretch/>
        </p:blipFill>
        <p:spPr>
          <a:xfrm rot="18277755">
            <a:off x="5347933" y="468759"/>
            <a:ext cx="1343733" cy="65471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72410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3394</TotalTime>
  <Words>5</Words>
  <Application>Microsoft Office PowerPoint</Application>
  <PresentationFormat>Widescreen</PresentationFormat>
  <Paragraphs>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Microsoft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Elio Freitas</dc:creator>
  <cp:lastModifiedBy>Elio Freitas</cp:lastModifiedBy>
  <cp:revision>222</cp:revision>
  <dcterms:created xsi:type="dcterms:W3CDTF">2020-06-26T14:06:11Z</dcterms:created>
  <dcterms:modified xsi:type="dcterms:W3CDTF">2020-07-29T17:14:30Z</dcterms:modified>
</cp:coreProperties>
</file>