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6" r:id="rId2"/>
    <p:sldId id="333" r:id="rId3"/>
    <p:sldId id="337" r:id="rId4"/>
    <p:sldId id="335" r:id="rId5"/>
    <p:sldId id="334" r:id="rId6"/>
    <p:sldId id="338" r:id="rId7"/>
    <p:sldId id="339" r:id="rId8"/>
    <p:sldId id="340" r:id="rId9"/>
    <p:sldId id="341" r:id="rId10"/>
    <p:sldId id="345" r:id="rId11"/>
    <p:sldId id="344" r:id="rId12"/>
    <p:sldId id="353" r:id="rId13"/>
    <p:sldId id="342" r:id="rId14"/>
    <p:sldId id="351" r:id="rId15"/>
    <p:sldId id="349" r:id="rId16"/>
    <p:sldId id="352" r:id="rId17"/>
    <p:sldId id="354" r:id="rId18"/>
    <p:sldId id="33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2A05"/>
    <a:srgbClr val="14110D"/>
    <a:srgbClr val="FF66CC"/>
    <a:srgbClr val="04918C"/>
    <a:srgbClr val="D9063F"/>
    <a:srgbClr val="5BD306"/>
    <a:srgbClr val="EF6E07"/>
    <a:srgbClr val="05A166"/>
    <a:srgbClr val="EFA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26/08/2020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6.svg"/><Relationship Id="rId3" Type="http://schemas.openxmlformats.org/officeDocument/2006/relationships/image" Target="../media/image97.svg"/><Relationship Id="rId7" Type="http://schemas.openxmlformats.org/officeDocument/2006/relationships/image" Target="../media/image46.svg"/><Relationship Id="rId12" Type="http://schemas.openxmlformats.org/officeDocument/2006/relationships/image" Target="../media/image2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8.svg"/><Relationship Id="rId5" Type="http://schemas.openxmlformats.org/officeDocument/2006/relationships/image" Target="../media/image44.sv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8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svg"/><Relationship Id="rId18" Type="http://schemas.openxmlformats.org/officeDocument/2006/relationships/image" Target="../media/image25.png"/><Relationship Id="rId3" Type="http://schemas.openxmlformats.org/officeDocument/2006/relationships/image" Target="../media/image99.svg"/><Relationship Id="rId21" Type="http://schemas.openxmlformats.org/officeDocument/2006/relationships/image" Target="../media/image81.svg"/><Relationship Id="rId7" Type="http://schemas.openxmlformats.org/officeDocument/2006/relationships/image" Target="../media/image52.svg"/><Relationship Id="rId12" Type="http://schemas.openxmlformats.org/officeDocument/2006/relationships/image" Target="../media/image104.png"/><Relationship Id="rId17" Type="http://schemas.openxmlformats.org/officeDocument/2006/relationships/image" Target="../media/image109.svg"/><Relationship Id="rId25" Type="http://schemas.openxmlformats.org/officeDocument/2006/relationships/image" Target="../media/image113.svg"/><Relationship Id="rId2" Type="http://schemas.openxmlformats.org/officeDocument/2006/relationships/image" Target="../media/image98.png"/><Relationship Id="rId16" Type="http://schemas.openxmlformats.org/officeDocument/2006/relationships/image" Target="../media/image10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3.svg"/><Relationship Id="rId24" Type="http://schemas.openxmlformats.org/officeDocument/2006/relationships/image" Target="../media/image112.png"/><Relationship Id="rId5" Type="http://schemas.openxmlformats.org/officeDocument/2006/relationships/image" Target="../media/image85.svg"/><Relationship Id="rId15" Type="http://schemas.openxmlformats.org/officeDocument/2006/relationships/image" Target="../media/image107.svg"/><Relationship Id="rId23" Type="http://schemas.openxmlformats.org/officeDocument/2006/relationships/image" Target="../media/image111.svg"/><Relationship Id="rId10" Type="http://schemas.openxmlformats.org/officeDocument/2006/relationships/image" Target="../media/image102.png"/><Relationship Id="rId19" Type="http://schemas.openxmlformats.org/officeDocument/2006/relationships/image" Target="../media/image26.svg"/><Relationship Id="rId4" Type="http://schemas.openxmlformats.org/officeDocument/2006/relationships/image" Target="../media/image84.png"/><Relationship Id="rId9" Type="http://schemas.openxmlformats.org/officeDocument/2006/relationships/image" Target="../media/image101.svg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svg"/><Relationship Id="rId3" Type="http://schemas.openxmlformats.org/officeDocument/2006/relationships/image" Target="../media/image26.svg"/><Relationship Id="rId7" Type="http://schemas.openxmlformats.org/officeDocument/2006/relationships/image" Target="../media/image115.svg"/><Relationship Id="rId12" Type="http://schemas.openxmlformats.org/officeDocument/2006/relationships/image" Target="../media/image1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svg"/><Relationship Id="rId5" Type="http://schemas.openxmlformats.org/officeDocument/2006/relationships/image" Target="../media/image81.svg"/><Relationship Id="rId15" Type="http://schemas.openxmlformats.org/officeDocument/2006/relationships/image" Target="../media/image123.svg"/><Relationship Id="rId10" Type="http://schemas.openxmlformats.org/officeDocument/2006/relationships/image" Target="../media/image118.png"/><Relationship Id="rId4" Type="http://schemas.openxmlformats.org/officeDocument/2006/relationships/image" Target="../media/image47.png"/><Relationship Id="rId9" Type="http://schemas.openxmlformats.org/officeDocument/2006/relationships/image" Target="../media/image117.svg"/><Relationship Id="rId14" Type="http://schemas.openxmlformats.org/officeDocument/2006/relationships/image" Target="../media/image1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26.svg"/><Relationship Id="rId18" Type="http://schemas.openxmlformats.org/officeDocument/2006/relationships/image" Target="../media/image88.png"/><Relationship Id="rId26" Type="http://schemas.openxmlformats.org/officeDocument/2006/relationships/image" Target="../media/image130.png"/><Relationship Id="rId3" Type="http://schemas.openxmlformats.org/officeDocument/2006/relationships/image" Target="../media/image125.svg"/><Relationship Id="rId21" Type="http://schemas.openxmlformats.org/officeDocument/2006/relationships/image" Target="../media/image62.svg"/><Relationship Id="rId7" Type="http://schemas.openxmlformats.org/officeDocument/2006/relationships/image" Target="../media/image52.svg"/><Relationship Id="rId12" Type="http://schemas.openxmlformats.org/officeDocument/2006/relationships/image" Target="../media/image25.png"/><Relationship Id="rId17" Type="http://schemas.openxmlformats.org/officeDocument/2006/relationships/image" Target="../media/image127.svg"/><Relationship Id="rId25" Type="http://schemas.openxmlformats.org/officeDocument/2006/relationships/image" Target="../media/image129.svg"/><Relationship Id="rId2" Type="http://schemas.openxmlformats.org/officeDocument/2006/relationships/image" Target="../media/image124.png"/><Relationship Id="rId16" Type="http://schemas.openxmlformats.org/officeDocument/2006/relationships/image" Target="../media/image12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9.svg"/><Relationship Id="rId24" Type="http://schemas.openxmlformats.org/officeDocument/2006/relationships/image" Target="../media/image128.png"/><Relationship Id="rId5" Type="http://schemas.openxmlformats.org/officeDocument/2006/relationships/image" Target="../media/image85.svg"/><Relationship Id="rId15" Type="http://schemas.openxmlformats.org/officeDocument/2006/relationships/image" Target="../media/image81.svg"/><Relationship Id="rId23" Type="http://schemas.openxmlformats.org/officeDocument/2006/relationships/image" Target="../media/image64.svg"/><Relationship Id="rId10" Type="http://schemas.openxmlformats.org/officeDocument/2006/relationships/image" Target="../media/image108.png"/><Relationship Id="rId19" Type="http://schemas.openxmlformats.org/officeDocument/2006/relationships/image" Target="../media/image89.svg"/><Relationship Id="rId4" Type="http://schemas.openxmlformats.org/officeDocument/2006/relationships/image" Target="../media/image84.png"/><Relationship Id="rId9" Type="http://schemas.openxmlformats.org/officeDocument/2006/relationships/image" Target="../media/image58.svg"/><Relationship Id="rId14" Type="http://schemas.openxmlformats.org/officeDocument/2006/relationships/image" Target="../media/image47.png"/><Relationship Id="rId22" Type="http://schemas.openxmlformats.org/officeDocument/2006/relationships/image" Target="../media/image63.png"/><Relationship Id="rId27" Type="http://schemas.openxmlformats.org/officeDocument/2006/relationships/image" Target="../media/image13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81.svg"/><Relationship Id="rId3" Type="http://schemas.openxmlformats.org/officeDocument/2006/relationships/image" Target="../media/image133.svg"/><Relationship Id="rId7" Type="http://schemas.openxmlformats.org/officeDocument/2006/relationships/image" Target="../media/image135.svg"/><Relationship Id="rId12" Type="http://schemas.openxmlformats.org/officeDocument/2006/relationships/image" Target="../media/image4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26.svg"/><Relationship Id="rId5" Type="http://schemas.openxmlformats.org/officeDocument/2006/relationships/image" Target="../media/image28.svg"/><Relationship Id="rId10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1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svg"/><Relationship Id="rId18" Type="http://schemas.openxmlformats.org/officeDocument/2006/relationships/image" Target="../media/image63.png"/><Relationship Id="rId3" Type="http://schemas.openxmlformats.org/officeDocument/2006/relationships/image" Target="../media/image137.svg"/><Relationship Id="rId7" Type="http://schemas.openxmlformats.org/officeDocument/2006/relationships/image" Target="../media/image52.svg"/><Relationship Id="rId12" Type="http://schemas.openxmlformats.org/officeDocument/2006/relationships/image" Target="../media/image144.png"/><Relationship Id="rId17" Type="http://schemas.openxmlformats.org/officeDocument/2006/relationships/image" Target="../media/image62.svg"/><Relationship Id="rId2" Type="http://schemas.openxmlformats.org/officeDocument/2006/relationships/image" Target="../media/image13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43.svg"/><Relationship Id="rId5" Type="http://schemas.openxmlformats.org/officeDocument/2006/relationships/image" Target="../media/image139.svg"/><Relationship Id="rId15" Type="http://schemas.openxmlformats.org/officeDocument/2006/relationships/image" Target="../media/image147.svg"/><Relationship Id="rId10" Type="http://schemas.openxmlformats.org/officeDocument/2006/relationships/image" Target="../media/image142.png"/><Relationship Id="rId19" Type="http://schemas.openxmlformats.org/officeDocument/2006/relationships/image" Target="../media/image64.svg"/><Relationship Id="rId4" Type="http://schemas.openxmlformats.org/officeDocument/2006/relationships/image" Target="../media/image138.png"/><Relationship Id="rId9" Type="http://schemas.openxmlformats.org/officeDocument/2006/relationships/image" Target="../media/image141.sv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53.svg"/><Relationship Id="rId3" Type="http://schemas.openxmlformats.org/officeDocument/2006/relationships/image" Target="../media/image72.svg"/><Relationship Id="rId7" Type="http://schemas.openxmlformats.org/officeDocument/2006/relationships/image" Target="../media/image149.svg"/><Relationship Id="rId12" Type="http://schemas.openxmlformats.org/officeDocument/2006/relationships/image" Target="../media/image152.png"/><Relationship Id="rId17" Type="http://schemas.openxmlformats.org/officeDocument/2006/relationships/image" Target="../media/image81.svg"/><Relationship Id="rId2" Type="http://schemas.openxmlformats.org/officeDocument/2006/relationships/image" Target="../media/image7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1.svg"/><Relationship Id="rId5" Type="http://schemas.openxmlformats.org/officeDocument/2006/relationships/image" Target="../media/image117.svg"/><Relationship Id="rId15" Type="http://schemas.openxmlformats.org/officeDocument/2006/relationships/image" Target="../media/image26.svg"/><Relationship Id="rId10" Type="http://schemas.openxmlformats.org/officeDocument/2006/relationships/image" Target="../media/image150.png"/><Relationship Id="rId4" Type="http://schemas.openxmlformats.org/officeDocument/2006/relationships/image" Target="../media/image116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6.svg"/><Relationship Id="rId15" Type="http://schemas.openxmlformats.org/officeDocument/2006/relationships/image" Target="../media/image28.sv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svg"/><Relationship Id="rId7" Type="http://schemas.openxmlformats.org/officeDocument/2006/relationships/image" Target="../media/image5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2.sv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5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54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53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52.svg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6.svg"/><Relationship Id="rId18" Type="http://schemas.openxmlformats.org/officeDocument/2006/relationships/image" Target="../media/image25.png"/><Relationship Id="rId3" Type="http://schemas.openxmlformats.org/officeDocument/2006/relationships/image" Target="../media/image8.svg"/><Relationship Id="rId21" Type="http://schemas.openxmlformats.org/officeDocument/2006/relationships/image" Target="../media/image81.svg"/><Relationship Id="rId7" Type="http://schemas.openxmlformats.org/officeDocument/2006/relationships/image" Target="../media/image12.svg"/><Relationship Id="rId12" Type="http://schemas.openxmlformats.org/officeDocument/2006/relationships/image" Target="../media/image75.png"/><Relationship Id="rId17" Type="http://schemas.openxmlformats.org/officeDocument/2006/relationships/image" Target="../media/image80.svg"/><Relationship Id="rId2" Type="http://schemas.openxmlformats.org/officeDocument/2006/relationships/image" Target="../media/image7.png"/><Relationship Id="rId16" Type="http://schemas.openxmlformats.org/officeDocument/2006/relationships/image" Target="../media/image7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4.svg"/><Relationship Id="rId5" Type="http://schemas.openxmlformats.org/officeDocument/2006/relationships/image" Target="../media/image10.svg"/><Relationship Id="rId15" Type="http://schemas.openxmlformats.org/officeDocument/2006/relationships/image" Target="../media/image78.svg"/><Relationship Id="rId10" Type="http://schemas.openxmlformats.org/officeDocument/2006/relationships/image" Target="../media/image73.png"/><Relationship Id="rId19" Type="http://schemas.openxmlformats.org/officeDocument/2006/relationships/image" Target="../media/image26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89.svg"/><Relationship Id="rId18" Type="http://schemas.openxmlformats.org/officeDocument/2006/relationships/image" Target="../media/image94.png"/><Relationship Id="rId3" Type="http://schemas.openxmlformats.org/officeDocument/2006/relationships/image" Target="../media/image83.svg"/><Relationship Id="rId7" Type="http://schemas.openxmlformats.org/officeDocument/2006/relationships/image" Target="../media/image52.svg"/><Relationship Id="rId12" Type="http://schemas.openxmlformats.org/officeDocument/2006/relationships/image" Target="../media/image88.png"/><Relationship Id="rId17" Type="http://schemas.openxmlformats.org/officeDocument/2006/relationships/image" Target="../media/image93.svg"/><Relationship Id="rId2" Type="http://schemas.openxmlformats.org/officeDocument/2006/relationships/image" Target="../media/image82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87.svg"/><Relationship Id="rId5" Type="http://schemas.openxmlformats.org/officeDocument/2006/relationships/image" Target="../media/image85.svg"/><Relationship Id="rId15" Type="http://schemas.openxmlformats.org/officeDocument/2006/relationships/image" Target="../media/image91.svg"/><Relationship Id="rId10" Type="http://schemas.openxmlformats.org/officeDocument/2006/relationships/image" Target="../media/image86.png"/><Relationship Id="rId19" Type="http://schemas.openxmlformats.org/officeDocument/2006/relationships/image" Target="../media/image95.svg"/><Relationship Id="rId4" Type="http://schemas.openxmlformats.org/officeDocument/2006/relationships/image" Target="../media/image84.png"/><Relationship Id="rId9" Type="http://schemas.openxmlformats.org/officeDocument/2006/relationships/image" Target="../media/image30.sv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2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76784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8" name="Rings">
            <a:extLst>
              <a:ext uri="{FF2B5EF4-FFF2-40B4-BE49-F238E27FC236}">
                <a16:creationId xmlns:a16="http://schemas.microsoft.com/office/drawing/2014/main" id="{56857144-C3DD-4CD9-825F-70B57E67AA93}"/>
              </a:ext>
            </a:extLst>
          </p:cNvPr>
          <p:cNvGrpSpPr/>
          <p:nvPr/>
        </p:nvGrpSpPr>
        <p:grpSpPr>
          <a:xfrm rot="1616388">
            <a:off x="754024" y="405130"/>
            <a:ext cx="2811609" cy="1886681"/>
            <a:chOff x="486445" y="4541810"/>
            <a:chExt cx="2349539" cy="16283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Graphic 5">
              <a:extLst>
                <a:ext uri="{FF2B5EF4-FFF2-40B4-BE49-F238E27FC236}">
                  <a16:creationId xmlns:a16="http://schemas.microsoft.com/office/drawing/2014/main" id="{6A39B0B7-CD7E-4937-82CA-E6C4698CA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1460" t="25057" r="32626" b="24770"/>
            <a:stretch/>
          </p:blipFill>
          <p:spPr>
            <a:xfrm>
              <a:off x="486445" y="4541810"/>
              <a:ext cx="1648499" cy="1628322"/>
            </a:xfrm>
            <a:prstGeom prst="rect">
              <a:avLst/>
            </a:prstGeom>
          </p:spPr>
        </p:pic>
        <p:pic>
          <p:nvPicPr>
            <p:cNvPr id="27" name="Graphic 17">
              <a:extLst>
                <a:ext uri="{FF2B5EF4-FFF2-40B4-BE49-F238E27FC236}">
                  <a16:creationId xmlns:a16="http://schemas.microsoft.com/office/drawing/2014/main" id="{841B5AFE-75FC-4917-A10C-3CB46E6A5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1460" t="25057" r="32626" b="24770"/>
            <a:stretch/>
          </p:blipFill>
          <p:spPr>
            <a:xfrm>
              <a:off x="1187485" y="4541810"/>
              <a:ext cx="1648499" cy="1628322"/>
            </a:xfrm>
            <a:prstGeom prst="rect">
              <a:avLst/>
            </a:prstGeom>
          </p:spPr>
        </p:pic>
      </p:grpSp>
      <p:grpSp>
        <p:nvGrpSpPr>
          <p:cNvPr id="28" name="Clock">
            <a:extLst>
              <a:ext uri="{FF2B5EF4-FFF2-40B4-BE49-F238E27FC236}">
                <a16:creationId xmlns:a16="http://schemas.microsoft.com/office/drawing/2014/main" id="{D9AA7AF0-0875-4E3A-AD35-00E70E6A7EE4}"/>
              </a:ext>
            </a:extLst>
          </p:cNvPr>
          <p:cNvGrpSpPr/>
          <p:nvPr/>
        </p:nvGrpSpPr>
        <p:grpSpPr>
          <a:xfrm>
            <a:off x="-1204430" y="2280848"/>
            <a:ext cx="6312546" cy="5554188"/>
            <a:chOff x="5958794" y="2627994"/>
            <a:chExt cx="5868463" cy="5163456"/>
          </a:xfrm>
        </p:grpSpPr>
        <p:pic>
          <p:nvPicPr>
            <p:cNvPr id="29" name="Clock">
              <a:extLst>
                <a:ext uri="{FF2B5EF4-FFF2-40B4-BE49-F238E27FC236}">
                  <a16:creationId xmlns:a16="http://schemas.microsoft.com/office/drawing/2014/main" id="{EA994DDF-8C76-4F46-A858-655BB2A7B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8797" y="3135119"/>
              <a:ext cx="5868460" cy="4149206"/>
            </a:xfrm>
            <a:prstGeom prst="rect">
              <a:avLst/>
            </a:prstGeom>
          </p:spPr>
        </p:pic>
        <p:grpSp>
          <p:nvGrpSpPr>
            <p:cNvPr id="30" name="Hand">
              <a:extLst>
                <a:ext uri="{FF2B5EF4-FFF2-40B4-BE49-F238E27FC236}">
                  <a16:creationId xmlns:a16="http://schemas.microsoft.com/office/drawing/2014/main" id="{43A254F3-14D9-4844-ACF3-C80F89AA24FD}"/>
                </a:ext>
              </a:extLst>
            </p:cNvPr>
            <p:cNvGrpSpPr/>
            <p:nvPr/>
          </p:nvGrpSpPr>
          <p:grpSpPr>
            <a:xfrm>
              <a:off x="5958794" y="2627994"/>
              <a:ext cx="5868462" cy="5163456"/>
              <a:chOff x="1246166" y="-838200"/>
              <a:chExt cx="9699666" cy="8534400"/>
            </a:xfrm>
          </p:grpSpPr>
          <p:pic>
            <p:nvPicPr>
              <p:cNvPr id="31" name="Clock_Hand">
                <a:extLst>
                  <a:ext uri="{FF2B5EF4-FFF2-40B4-BE49-F238E27FC236}">
                    <a16:creationId xmlns:a16="http://schemas.microsoft.com/office/drawing/2014/main" id="{E150C751-918B-4055-B1CE-6DCA8BAC4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6167" y="-838200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32" name="Clock_Hand">
                <a:extLst>
                  <a:ext uri="{FF2B5EF4-FFF2-40B4-BE49-F238E27FC236}">
                    <a16:creationId xmlns:a16="http://schemas.microsoft.com/office/drawing/2014/main" id="{EB4954D9-1964-44D5-BCB8-6211A5D7D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V="1">
                <a:off x="1246166" y="838200"/>
                <a:ext cx="9699665" cy="6858000"/>
              </a:xfrm>
              <a:prstGeom prst="rect">
                <a:avLst/>
              </a:prstGeom>
            </p:spPr>
          </p:pic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03E8471-4975-47DD-B259-58F4B0C2F1F9}"/>
              </a:ext>
            </a:extLst>
          </p:cNvPr>
          <p:cNvGrpSpPr/>
          <p:nvPr/>
        </p:nvGrpSpPr>
        <p:grpSpPr>
          <a:xfrm>
            <a:off x="8469446" y="333355"/>
            <a:ext cx="2892686" cy="2291856"/>
            <a:chOff x="8469446" y="333355"/>
            <a:chExt cx="2892686" cy="2291856"/>
          </a:xfrm>
        </p:grpSpPr>
        <p:sp>
          <p:nvSpPr>
            <p:cNvPr id="39" name="Speech Bubble: Oval 43">
              <a:extLst>
                <a:ext uri="{FF2B5EF4-FFF2-40B4-BE49-F238E27FC236}">
                  <a16:creationId xmlns:a16="http://schemas.microsoft.com/office/drawing/2014/main" id="{93A85A97-7482-4235-B408-8627A1E58533}"/>
                </a:ext>
              </a:extLst>
            </p:cNvPr>
            <p:cNvSpPr/>
            <p:nvPr/>
          </p:nvSpPr>
          <p:spPr>
            <a:xfrm>
              <a:off x="8469446" y="333355"/>
              <a:ext cx="2892686" cy="229185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C0CC04B9-66BF-4A9E-969B-4D2E34A90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8991516" y="466372"/>
              <a:ext cx="1848546" cy="1616600"/>
            </a:xfrm>
            <a:prstGeom prst="rect">
              <a:avLst/>
            </a:prstGeom>
          </p:spPr>
        </p:pic>
      </p:grpSp>
      <p:grpSp>
        <p:nvGrpSpPr>
          <p:cNvPr id="6" name="SacrificeObjetive">
            <a:extLst>
              <a:ext uri="{FF2B5EF4-FFF2-40B4-BE49-F238E27FC236}">
                <a16:creationId xmlns:a16="http://schemas.microsoft.com/office/drawing/2014/main" id="{93C10519-21D4-49E1-84E2-6CDBD62BDAB2}"/>
              </a:ext>
            </a:extLst>
          </p:cNvPr>
          <p:cNvGrpSpPr/>
          <p:nvPr/>
        </p:nvGrpSpPr>
        <p:grpSpPr>
          <a:xfrm>
            <a:off x="8362521" y="3381474"/>
            <a:ext cx="3275164" cy="3133076"/>
            <a:chOff x="8362521" y="3381474"/>
            <a:chExt cx="3275164" cy="313307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5DECA21-23C2-42F1-B954-1FC2A75D0790}"/>
                </a:ext>
              </a:extLst>
            </p:cNvPr>
            <p:cNvGrpSpPr/>
            <p:nvPr/>
          </p:nvGrpSpPr>
          <p:grpSpPr>
            <a:xfrm>
              <a:off x="9077271" y="3973827"/>
              <a:ext cx="1891512" cy="1889944"/>
              <a:chOff x="9604259" y="4011194"/>
              <a:chExt cx="2121742" cy="2121742"/>
            </a:xfrm>
          </p:grpSpPr>
          <p:grpSp>
            <p:nvGrpSpPr>
              <p:cNvPr id="33" name="TargetOuter">
                <a:extLst>
                  <a:ext uri="{FF2B5EF4-FFF2-40B4-BE49-F238E27FC236}">
                    <a16:creationId xmlns:a16="http://schemas.microsoft.com/office/drawing/2014/main" id="{4EE1D23D-7A06-4E70-BE73-325214E2DD89}"/>
                  </a:ext>
                </a:extLst>
              </p:cNvPr>
              <p:cNvGrpSpPr/>
              <p:nvPr/>
            </p:nvGrpSpPr>
            <p:grpSpPr>
              <a:xfrm>
                <a:off x="9604259" y="4011194"/>
                <a:ext cx="2121742" cy="2121742"/>
                <a:chOff x="4219800" y="1629000"/>
                <a:chExt cx="3600000" cy="36000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027C818-7371-404E-80B4-6293A5D18A1F}"/>
                    </a:ext>
                  </a:extLst>
                </p:cNvPr>
                <p:cNvSpPr/>
                <p:nvPr/>
              </p:nvSpPr>
              <p:spPr>
                <a:xfrm>
                  <a:off x="4219800" y="1629000"/>
                  <a:ext cx="3600000" cy="360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6D0F6BC-9DE4-4F49-AE32-CEBF7CF3E514}"/>
                    </a:ext>
                  </a:extLst>
                </p:cNvPr>
                <p:cNvSpPr/>
                <p:nvPr/>
              </p:nvSpPr>
              <p:spPr>
                <a:xfrm>
                  <a:off x="4579800" y="1989000"/>
                  <a:ext cx="2880000" cy="28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AD030C0-77A2-4532-BB7A-0D197E8E3080}"/>
                    </a:ext>
                  </a:extLst>
                </p:cNvPr>
                <p:cNvSpPr/>
                <p:nvPr/>
              </p:nvSpPr>
              <p:spPr>
                <a:xfrm>
                  <a:off x="4939800" y="2349000"/>
                  <a:ext cx="2160000" cy="21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37" name="TargetInner">
                <a:extLst>
                  <a:ext uri="{FF2B5EF4-FFF2-40B4-BE49-F238E27FC236}">
                    <a16:creationId xmlns:a16="http://schemas.microsoft.com/office/drawing/2014/main" id="{AA93F56C-EE9B-404E-9BA9-BC091F792962}"/>
                  </a:ext>
                </a:extLst>
              </p:cNvPr>
              <p:cNvSpPr/>
              <p:nvPr/>
            </p:nvSpPr>
            <p:spPr>
              <a:xfrm>
                <a:off x="10235968" y="4655105"/>
                <a:ext cx="848697" cy="8486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" name="Block">
              <a:extLst>
                <a:ext uri="{FF2B5EF4-FFF2-40B4-BE49-F238E27FC236}">
                  <a16:creationId xmlns:a16="http://schemas.microsoft.com/office/drawing/2014/main" id="{973023CA-E6DE-4170-B457-4285431B7AD6}"/>
                </a:ext>
              </a:extLst>
            </p:cNvPr>
            <p:cNvSpPr/>
            <p:nvPr/>
          </p:nvSpPr>
          <p:spPr>
            <a:xfrm>
              <a:off x="8362521" y="3381474"/>
              <a:ext cx="3275164" cy="3133076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ComposedLen">
            <a:extLst>
              <a:ext uri="{FF2B5EF4-FFF2-40B4-BE49-F238E27FC236}">
                <a16:creationId xmlns:a16="http://schemas.microsoft.com/office/drawing/2014/main" id="{10996951-1287-4EAB-92CB-551520DAF066}"/>
              </a:ext>
            </a:extLst>
          </p:cNvPr>
          <p:cNvGrpSpPr/>
          <p:nvPr/>
        </p:nvGrpSpPr>
        <p:grpSpPr>
          <a:xfrm rot="3287732">
            <a:off x="1884143" y="715896"/>
            <a:ext cx="6423834" cy="6722336"/>
            <a:chOff x="706167" y="-1025140"/>
            <a:chExt cx="9699665" cy="10643156"/>
          </a:xfrm>
        </p:grpSpPr>
        <p:grpSp>
          <p:nvGrpSpPr>
            <p:cNvPr id="42" name="Len">
              <a:extLst>
                <a:ext uri="{FF2B5EF4-FFF2-40B4-BE49-F238E27FC236}">
                  <a16:creationId xmlns:a16="http://schemas.microsoft.com/office/drawing/2014/main" id="{E2671BFB-BDF5-47E9-8A26-0A1664688E0F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46" name="Glass">
                <a:extLst>
                  <a:ext uri="{FF2B5EF4-FFF2-40B4-BE49-F238E27FC236}">
                    <a16:creationId xmlns:a16="http://schemas.microsoft.com/office/drawing/2014/main" id="{5185CDD6-55BB-49B9-8DA3-ED3E934B3E4A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47" name="Len">
                <a:extLst>
                  <a:ext uri="{FF2B5EF4-FFF2-40B4-BE49-F238E27FC236}">
                    <a16:creationId xmlns:a16="http://schemas.microsoft.com/office/drawing/2014/main" id="{649A3E2D-1DFD-40BE-B3C9-79029A548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43" name="Len">
              <a:extLst>
                <a:ext uri="{FF2B5EF4-FFF2-40B4-BE49-F238E27FC236}">
                  <a16:creationId xmlns:a16="http://schemas.microsoft.com/office/drawing/2014/main" id="{C9C4C2D8-93EF-4C2B-9C39-BCDB2091775A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44" name="Glass">
                <a:extLst>
                  <a:ext uri="{FF2B5EF4-FFF2-40B4-BE49-F238E27FC236}">
                    <a16:creationId xmlns:a16="http://schemas.microsoft.com/office/drawing/2014/main" id="{3363F475-CF45-44E7-98AB-9F0CDB553684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45" name="Len">
                <a:extLst>
                  <a:ext uri="{FF2B5EF4-FFF2-40B4-BE49-F238E27FC236}">
                    <a16:creationId xmlns:a16="http://schemas.microsoft.com/office/drawing/2014/main" id="{98369068-4F10-4F0E-B496-6512752C8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312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5F76E9E-F8FD-46B0-AB35-10BDA1AC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050" y="855186"/>
            <a:ext cx="6242050" cy="624205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533" y="3558540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125716" y="3200400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7" name="warranty">
            <a:extLst>
              <a:ext uri="{FF2B5EF4-FFF2-40B4-BE49-F238E27FC236}">
                <a16:creationId xmlns:a16="http://schemas.microsoft.com/office/drawing/2014/main" id="{8EF33C2C-20FB-4138-A115-A875E416F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9056" y="238124"/>
            <a:ext cx="1836414" cy="2643998"/>
          </a:xfrm>
          <a:prstGeom prst="rect">
            <a:avLst/>
          </a:prstGeom>
        </p:spPr>
      </p:pic>
      <p:grpSp>
        <p:nvGrpSpPr>
          <p:cNvPr id="16" name="inspire">
            <a:extLst>
              <a:ext uri="{FF2B5EF4-FFF2-40B4-BE49-F238E27FC236}">
                <a16:creationId xmlns:a16="http://schemas.microsoft.com/office/drawing/2014/main" id="{8F959EC5-6E5F-4AA2-ACB0-5AF79A5C62A4}"/>
              </a:ext>
            </a:extLst>
          </p:cNvPr>
          <p:cNvGrpSpPr/>
          <p:nvPr/>
        </p:nvGrpSpPr>
        <p:grpSpPr>
          <a:xfrm>
            <a:off x="887387" y="4688765"/>
            <a:ext cx="2305050" cy="1826276"/>
            <a:chOff x="571500" y="4497061"/>
            <a:chExt cx="2305050" cy="1826276"/>
          </a:xfrm>
        </p:grpSpPr>
        <p:sp>
          <p:nvSpPr>
            <p:cNvPr id="13" name="Speech Bubble: Oval 43">
              <a:extLst>
                <a:ext uri="{FF2B5EF4-FFF2-40B4-BE49-F238E27FC236}">
                  <a16:creationId xmlns:a16="http://schemas.microsoft.com/office/drawing/2014/main" id="{939E74E2-36C9-4BD6-BB88-91B8F6E74EE2}"/>
                </a:ext>
              </a:extLst>
            </p:cNvPr>
            <p:cNvSpPr/>
            <p:nvPr/>
          </p:nvSpPr>
          <p:spPr>
            <a:xfrm>
              <a:off x="571500" y="4497061"/>
              <a:ext cx="2305050" cy="182627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D86D3A5B-03A3-4F2B-A1FE-0A8D7FD2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0891" y="4622482"/>
              <a:ext cx="2100970" cy="1485458"/>
            </a:xfrm>
            <a:prstGeom prst="rect">
              <a:avLst/>
            </a:prstGeom>
          </p:spPr>
        </p:pic>
      </p:grpSp>
      <p:pic>
        <p:nvPicPr>
          <p:cNvPr id="15" name="connection">
            <a:extLst>
              <a:ext uri="{FF2B5EF4-FFF2-40B4-BE49-F238E27FC236}">
                <a16:creationId xmlns:a16="http://schemas.microsoft.com/office/drawing/2014/main" id="{67DDBE8A-887F-4042-9B9A-4DAC639A7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05618">
            <a:off x="647994" y="2327312"/>
            <a:ext cx="2616200" cy="2632970"/>
          </a:xfrm>
          <a:prstGeom prst="rect">
            <a:avLst/>
          </a:prstGeom>
        </p:spPr>
      </p:pic>
      <p:grpSp>
        <p:nvGrpSpPr>
          <p:cNvPr id="52" name="no_formal">
            <a:extLst>
              <a:ext uri="{FF2B5EF4-FFF2-40B4-BE49-F238E27FC236}">
                <a16:creationId xmlns:a16="http://schemas.microsoft.com/office/drawing/2014/main" id="{D8B73E57-E755-436C-9B61-22EDB3BD5150}"/>
              </a:ext>
            </a:extLst>
          </p:cNvPr>
          <p:cNvGrpSpPr/>
          <p:nvPr/>
        </p:nvGrpSpPr>
        <p:grpSpPr>
          <a:xfrm>
            <a:off x="9541036" y="2890415"/>
            <a:ext cx="2495486" cy="1539272"/>
            <a:chOff x="9541036" y="2890415"/>
            <a:chExt cx="2495486" cy="1539272"/>
          </a:xfrm>
        </p:grpSpPr>
        <p:pic>
          <p:nvPicPr>
            <p:cNvPr id="44" name="Gráfico 43">
              <a:extLst>
                <a:ext uri="{FF2B5EF4-FFF2-40B4-BE49-F238E27FC236}">
                  <a16:creationId xmlns:a16="http://schemas.microsoft.com/office/drawing/2014/main" id="{64A4BE12-6021-41F6-8898-FDDECEBD8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41036" y="2890415"/>
              <a:ext cx="2495486" cy="1539272"/>
            </a:xfrm>
            <a:prstGeom prst="rect">
              <a:avLst/>
            </a:prstGeom>
          </p:spPr>
        </p:pic>
        <p:sp>
          <p:nvSpPr>
            <p:cNvPr id="17" name="Block">
              <a:extLst>
                <a:ext uri="{FF2B5EF4-FFF2-40B4-BE49-F238E27FC236}">
                  <a16:creationId xmlns:a16="http://schemas.microsoft.com/office/drawing/2014/main" id="{3266ED8E-890B-4A49-83AC-A17F61D97A97}"/>
                </a:ext>
              </a:extLst>
            </p:cNvPr>
            <p:cNvSpPr/>
            <p:nvPr/>
          </p:nvSpPr>
          <p:spPr>
            <a:xfrm>
              <a:off x="10051767" y="3029848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no_details">
            <a:extLst>
              <a:ext uri="{FF2B5EF4-FFF2-40B4-BE49-F238E27FC236}">
                <a16:creationId xmlns:a16="http://schemas.microsoft.com/office/drawing/2014/main" id="{0027FCDD-3B65-4536-807E-547B4C136158}"/>
              </a:ext>
            </a:extLst>
          </p:cNvPr>
          <p:cNvGrpSpPr/>
          <p:nvPr/>
        </p:nvGrpSpPr>
        <p:grpSpPr>
          <a:xfrm>
            <a:off x="8821992" y="709539"/>
            <a:ext cx="2735833" cy="2229873"/>
            <a:chOff x="8821992" y="709539"/>
            <a:chExt cx="2735833" cy="22298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9F4508D-44BD-43CA-B5CD-965AC0ED6E0C}"/>
                </a:ext>
              </a:extLst>
            </p:cNvPr>
            <p:cNvGrpSpPr/>
            <p:nvPr/>
          </p:nvGrpSpPr>
          <p:grpSpPr>
            <a:xfrm rot="19458368">
              <a:off x="8821992" y="709539"/>
              <a:ext cx="2634895" cy="2229873"/>
              <a:chOff x="17988" y="2511668"/>
              <a:chExt cx="2732617" cy="2312574"/>
            </a:xfrm>
          </p:grpSpPr>
          <p:pic>
            <p:nvPicPr>
              <p:cNvPr id="22" name="Gráfico 21">
                <a:extLst>
                  <a:ext uri="{FF2B5EF4-FFF2-40B4-BE49-F238E27FC236}">
                    <a16:creationId xmlns:a16="http://schemas.microsoft.com/office/drawing/2014/main" id="{010FC82B-37BD-4DD9-A63C-F3BADA018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77231" y="2647945"/>
                <a:ext cx="1473374" cy="2176297"/>
              </a:xfrm>
              <a:prstGeom prst="rect">
                <a:avLst/>
              </a:prstGeom>
            </p:spPr>
          </p:pic>
          <p:grpSp>
            <p:nvGrpSpPr>
              <p:cNvPr id="23" name="ComposedLen">
                <a:extLst>
                  <a:ext uri="{FF2B5EF4-FFF2-40B4-BE49-F238E27FC236}">
                    <a16:creationId xmlns:a16="http://schemas.microsoft.com/office/drawing/2014/main" id="{7CE07A7B-89F0-49FD-B5C1-3CBEC2D06914}"/>
                  </a:ext>
                </a:extLst>
              </p:cNvPr>
              <p:cNvGrpSpPr/>
              <p:nvPr/>
            </p:nvGrpSpPr>
            <p:grpSpPr>
              <a:xfrm rot="3287732">
                <a:off x="119818" y="2409838"/>
                <a:ext cx="2093744" cy="2297404"/>
                <a:chOff x="706167" y="-1025140"/>
                <a:chExt cx="9699665" cy="10643156"/>
              </a:xfrm>
            </p:grpSpPr>
            <p:grpSp>
              <p:nvGrpSpPr>
                <p:cNvPr id="24" name="Len">
                  <a:extLst>
                    <a:ext uri="{FF2B5EF4-FFF2-40B4-BE49-F238E27FC236}">
                      <a16:creationId xmlns:a16="http://schemas.microsoft.com/office/drawing/2014/main" id="{C8CBDAB7-AD07-4851-A4DC-474FB5F2762B}"/>
                    </a:ext>
                  </a:extLst>
                </p:cNvPr>
                <p:cNvGrpSpPr/>
                <p:nvPr/>
              </p:nvGrpSpPr>
              <p:grpSpPr>
                <a:xfrm>
                  <a:off x="706167" y="-1025140"/>
                  <a:ext cx="9699665" cy="6858000"/>
                  <a:chOff x="1246167" y="0"/>
                  <a:chExt cx="9699665" cy="6858000"/>
                </a:xfrm>
              </p:grpSpPr>
              <p:sp>
                <p:nvSpPr>
                  <p:cNvPr id="32" name="Glass">
                    <a:extLst>
                      <a:ext uri="{FF2B5EF4-FFF2-40B4-BE49-F238E27FC236}">
                        <a16:creationId xmlns:a16="http://schemas.microsoft.com/office/drawing/2014/main" id="{92664D3E-F700-4204-8155-92EE724166C8}"/>
                      </a:ext>
                    </a:extLst>
                  </p:cNvPr>
                  <p:cNvSpPr/>
                  <p:nvPr/>
                </p:nvSpPr>
                <p:spPr>
                  <a:xfrm>
                    <a:off x="4572000" y="933452"/>
                    <a:ext cx="3048000" cy="304323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  <a:alpha val="16863"/>
                    </a:schemeClr>
                  </a:solidFill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pic>
                <p:nvPicPr>
                  <p:cNvPr id="33" name="Len">
                    <a:extLst>
                      <a:ext uri="{FF2B5EF4-FFF2-40B4-BE49-F238E27FC236}">
                        <a16:creationId xmlns:a16="http://schemas.microsoft.com/office/drawing/2014/main" id="{13ABC0FD-BD3A-46E3-A7D4-75554101B3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6167" y="0"/>
                    <a:ext cx="9699665" cy="685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Len">
                  <a:extLst>
                    <a:ext uri="{FF2B5EF4-FFF2-40B4-BE49-F238E27FC236}">
                      <a16:creationId xmlns:a16="http://schemas.microsoft.com/office/drawing/2014/main" id="{DCC1C80F-AB27-4875-BD4D-9E5CF6181F10}"/>
                    </a:ext>
                  </a:extLst>
                </p:cNvPr>
                <p:cNvGrpSpPr/>
                <p:nvPr/>
              </p:nvGrpSpPr>
              <p:grpSpPr>
                <a:xfrm flipV="1">
                  <a:off x="706167" y="2760016"/>
                  <a:ext cx="9699665" cy="6858000"/>
                  <a:chOff x="1246167" y="0"/>
                  <a:chExt cx="9699665" cy="6858000"/>
                </a:xfrm>
                <a:solidFill>
                  <a:srgbClr val="000000">
                    <a:alpha val="0"/>
                  </a:srgbClr>
                </a:solidFill>
              </p:grpSpPr>
              <p:sp>
                <p:nvSpPr>
                  <p:cNvPr id="26" name="Glass">
                    <a:extLst>
                      <a:ext uri="{FF2B5EF4-FFF2-40B4-BE49-F238E27FC236}">
                        <a16:creationId xmlns:a16="http://schemas.microsoft.com/office/drawing/2014/main" id="{BEEFB362-1363-4ABB-9831-088B92C5678A}"/>
                      </a:ext>
                    </a:extLst>
                  </p:cNvPr>
                  <p:cNvSpPr/>
                  <p:nvPr/>
                </p:nvSpPr>
                <p:spPr>
                  <a:xfrm>
                    <a:off x="4572000" y="933452"/>
                    <a:ext cx="3048000" cy="304323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pic>
                <p:nvPicPr>
                  <p:cNvPr id="27" name="Len">
                    <a:extLst>
                      <a:ext uri="{FF2B5EF4-FFF2-40B4-BE49-F238E27FC236}">
                        <a16:creationId xmlns:a16="http://schemas.microsoft.com/office/drawing/2014/main" id="{A09DE153-F51F-4F3C-8DFE-2B79FE650F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6167" y="0"/>
                    <a:ext cx="9699665" cy="685800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6" name="Block">
              <a:extLst>
                <a:ext uri="{FF2B5EF4-FFF2-40B4-BE49-F238E27FC236}">
                  <a16:creationId xmlns:a16="http://schemas.microsoft.com/office/drawing/2014/main" id="{3939302A-BB8B-4DD5-8E91-F3B867F0E717}"/>
                </a:ext>
              </a:extLst>
            </p:cNvPr>
            <p:cNvSpPr/>
            <p:nvPr/>
          </p:nvSpPr>
          <p:spPr>
            <a:xfrm>
              <a:off x="10064993" y="922982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balance">
            <a:extLst>
              <a:ext uri="{FF2B5EF4-FFF2-40B4-BE49-F238E27FC236}">
                <a16:creationId xmlns:a16="http://schemas.microsoft.com/office/drawing/2014/main" id="{2D935BCD-345B-495F-AF0E-DAA73BAB3553}"/>
              </a:ext>
            </a:extLst>
          </p:cNvPr>
          <p:cNvGrpSpPr/>
          <p:nvPr/>
        </p:nvGrpSpPr>
        <p:grpSpPr>
          <a:xfrm>
            <a:off x="9975910" y="4716142"/>
            <a:ext cx="1728156" cy="2051377"/>
            <a:chOff x="9975910" y="4716142"/>
            <a:chExt cx="1728156" cy="2051377"/>
          </a:xfrm>
        </p:grpSpPr>
        <p:pic>
          <p:nvPicPr>
            <p:cNvPr id="50" name="Gráfico 49">
              <a:extLst>
                <a:ext uri="{FF2B5EF4-FFF2-40B4-BE49-F238E27FC236}">
                  <a16:creationId xmlns:a16="http://schemas.microsoft.com/office/drawing/2014/main" id="{1548BD4B-4126-450D-90E9-4662C9BE7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75910" y="4716142"/>
              <a:ext cx="1728156" cy="2051377"/>
            </a:xfrm>
            <a:prstGeom prst="rect">
              <a:avLst/>
            </a:prstGeom>
          </p:spPr>
        </p:pic>
        <p:pic>
          <p:nvPicPr>
            <p:cNvPr id="48" name="Balance">
              <a:extLst>
                <a:ext uri="{FF2B5EF4-FFF2-40B4-BE49-F238E27FC236}">
                  <a16:creationId xmlns:a16="http://schemas.microsoft.com/office/drawing/2014/main" id="{D0F5EA47-79D5-4C32-B902-28702349E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133896" y="5168806"/>
              <a:ext cx="1402422" cy="135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25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7" name="ComposedLen">
            <a:extLst>
              <a:ext uri="{FF2B5EF4-FFF2-40B4-BE49-F238E27FC236}">
                <a16:creationId xmlns:a16="http://schemas.microsoft.com/office/drawing/2014/main" id="{A3E7E9CF-9214-4037-851C-F326BFF287F6}"/>
              </a:ext>
            </a:extLst>
          </p:cNvPr>
          <p:cNvGrpSpPr/>
          <p:nvPr/>
        </p:nvGrpSpPr>
        <p:grpSpPr>
          <a:xfrm rot="3287732">
            <a:off x="1807943" y="931796"/>
            <a:ext cx="6423834" cy="6722336"/>
            <a:chOff x="706167" y="-1025140"/>
            <a:chExt cx="9699665" cy="10643156"/>
          </a:xfrm>
        </p:grpSpPr>
        <p:grpSp>
          <p:nvGrpSpPr>
            <p:cNvPr id="48" name="Len">
              <a:extLst>
                <a:ext uri="{FF2B5EF4-FFF2-40B4-BE49-F238E27FC236}">
                  <a16:creationId xmlns:a16="http://schemas.microsoft.com/office/drawing/2014/main" id="{DA42D4A9-40D2-4A89-9D5E-5E22CCCD64E4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52" name="Glass">
                <a:extLst>
                  <a:ext uri="{FF2B5EF4-FFF2-40B4-BE49-F238E27FC236}">
                    <a16:creationId xmlns:a16="http://schemas.microsoft.com/office/drawing/2014/main" id="{1CD87614-5412-4768-B44B-5661CA6FDE6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3" name="Len">
                <a:extLst>
                  <a:ext uri="{FF2B5EF4-FFF2-40B4-BE49-F238E27FC236}">
                    <a16:creationId xmlns:a16="http://schemas.microsoft.com/office/drawing/2014/main" id="{41FFC7C9-19B0-4A3A-9749-46851BEEA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49" name="Len">
              <a:extLst>
                <a:ext uri="{FF2B5EF4-FFF2-40B4-BE49-F238E27FC236}">
                  <a16:creationId xmlns:a16="http://schemas.microsoft.com/office/drawing/2014/main" id="{9BC5DD43-A9E7-4165-B386-7BBA9582E57D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50" name="Glass">
                <a:extLst>
                  <a:ext uri="{FF2B5EF4-FFF2-40B4-BE49-F238E27FC236}">
                    <a16:creationId xmlns:a16="http://schemas.microsoft.com/office/drawing/2014/main" id="{48E64F5D-46FB-4485-B01A-0A0585C1539B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1" name="Len">
                <a:extLst>
                  <a:ext uri="{FF2B5EF4-FFF2-40B4-BE49-F238E27FC236}">
                    <a16:creationId xmlns:a16="http://schemas.microsoft.com/office/drawing/2014/main" id="{26AE6688-D5D3-403B-9414-4D60F9DA3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  <p:pic>
        <p:nvPicPr>
          <p:cNvPr id="8" name="easel">
            <a:extLst>
              <a:ext uri="{FF2B5EF4-FFF2-40B4-BE49-F238E27FC236}">
                <a16:creationId xmlns:a16="http://schemas.microsoft.com/office/drawing/2014/main" id="{0807249A-1C1A-482E-8ACC-6AAB13861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40" y="304002"/>
            <a:ext cx="1903056" cy="2958010"/>
          </a:xfrm>
          <a:prstGeom prst="rect">
            <a:avLst/>
          </a:prstGeom>
        </p:spPr>
      </p:pic>
      <p:grpSp>
        <p:nvGrpSpPr>
          <p:cNvPr id="60" name="creativeIdeas">
            <a:extLst>
              <a:ext uri="{FF2B5EF4-FFF2-40B4-BE49-F238E27FC236}">
                <a16:creationId xmlns:a16="http://schemas.microsoft.com/office/drawing/2014/main" id="{9AB134D5-84CC-4C15-A3EF-B239F983012D}"/>
              </a:ext>
            </a:extLst>
          </p:cNvPr>
          <p:cNvGrpSpPr/>
          <p:nvPr/>
        </p:nvGrpSpPr>
        <p:grpSpPr>
          <a:xfrm>
            <a:off x="1081825" y="3408224"/>
            <a:ext cx="1509978" cy="3283901"/>
            <a:chOff x="1081825" y="3408224"/>
            <a:chExt cx="1509978" cy="3283901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C2ED98B-9D97-4672-AAD4-7985420A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1825" y="3995013"/>
              <a:ext cx="1509978" cy="2441066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3E74CFA3-B5CD-44C4-AA44-78C98521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159314">
              <a:off x="1619283" y="3408224"/>
              <a:ext cx="431647" cy="3283901"/>
            </a:xfrm>
            <a:prstGeom prst="rect">
              <a:avLst/>
            </a:prstGeom>
          </p:spPr>
        </p:pic>
      </p:grpSp>
      <p:pic>
        <p:nvPicPr>
          <p:cNvPr id="12" name="admiration">
            <a:extLst>
              <a:ext uri="{FF2B5EF4-FFF2-40B4-BE49-F238E27FC236}">
                <a16:creationId xmlns:a16="http://schemas.microsoft.com/office/drawing/2014/main" id="{9B0859E1-07E7-4990-BA38-1229604CE2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63443" y="3572045"/>
            <a:ext cx="2504691" cy="2956258"/>
          </a:xfrm>
          <a:prstGeom prst="rect">
            <a:avLst/>
          </a:prstGeom>
        </p:spPr>
      </p:pic>
      <p:pic>
        <p:nvPicPr>
          <p:cNvPr id="59" name="Calendar">
            <a:extLst>
              <a:ext uri="{FF2B5EF4-FFF2-40B4-BE49-F238E27FC236}">
                <a16:creationId xmlns:a16="http://schemas.microsoft.com/office/drawing/2014/main" id="{F2E7FBA3-1264-418D-AB07-6EE6ADA955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18308" y="249860"/>
            <a:ext cx="2449826" cy="30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CC45905-1E19-4F04-B727-0918E264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095" y="1151130"/>
            <a:ext cx="5878762" cy="587876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533" y="3558540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125716" y="3200400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5" name="Check">
            <a:extLst>
              <a:ext uri="{FF2B5EF4-FFF2-40B4-BE49-F238E27FC236}">
                <a16:creationId xmlns:a16="http://schemas.microsoft.com/office/drawing/2014/main" id="{D9A4A65E-A332-44AA-9C98-D19B3B102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2883" y="105767"/>
            <a:ext cx="1663706" cy="1663706"/>
          </a:xfrm>
          <a:prstGeom prst="rect">
            <a:avLst/>
          </a:prstGeom>
        </p:spPr>
      </p:pic>
      <p:grpSp>
        <p:nvGrpSpPr>
          <p:cNvPr id="25" name="Analysis">
            <a:extLst>
              <a:ext uri="{FF2B5EF4-FFF2-40B4-BE49-F238E27FC236}">
                <a16:creationId xmlns:a16="http://schemas.microsoft.com/office/drawing/2014/main" id="{CBA6FFB8-3D92-4276-9C41-644B83600BE5}"/>
              </a:ext>
            </a:extLst>
          </p:cNvPr>
          <p:cNvGrpSpPr/>
          <p:nvPr/>
        </p:nvGrpSpPr>
        <p:grpSpPr>
          <a:xfrm rot="19458368">
            <a:off x="280119" y="2299430"/>
            <a:ext cx="2634895" cy="2229873"/>
            <a:chOff x="17988" y="2511668"/>
            <a:chExt cx="2732617" cy="2312574"/>
          </a:xfrm>
        </p:grpSpPr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632505F6-880B-418D-9182-9DA1C026D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77231" y="2647945"/>
              <a:ext cx="1473374" cy="2176297"/>
            </a:xfrm>
            <a:prstGeom prst="rect">
              <a:avLst/>
            </a:prstGeom>
          </p:spPr>
        </p:pic>
        <p:grpSp>
          <p:nvGrpSpPr>
            <p:cNvPr id="32" name="ComposedLen">
              <a:extLst>
                <a:ext uri="{FF2B5EF4-FFF2-40B4-BE49-F238E27FC236}">
                  <a16:creationId xmlns:a16="http://schemas.microsoft.com/office/drawing/2014/main" id="{C859DC96-98A9-4BEE-AD2B-BB440ADC30E1}"/>
                </a:ext>
              </a:extLst>
            </p:cNvPr>
            <p:cNvGrpSpPr/>
            <p:nvPr/>
          </p:nvGrpSpPr>
          <p:grpSpPr>
            <a:xfrm rot="3287732">
              <a:off x="119818" y="2409838"/>
              <a:ext cx="2093744" cy="2297404"/>
              <a:chOff x="706167" y="-1025140"/>
              <a:chExt cx="9699665" cy="10643156"/>
            </a:xfrm>
          </p:grpSpPr>
          <p:grpSp>
            <p:nvGrpSpPr>
              <p:cNvPr id="33" name="Len">
                <a:extLst>
                  <a:ext uri="{FF2B5EF4-FFF2-40B4-BE49-F238E27FC236}">
                    <a16:creationId xmlns:a16="http://schemas.microsoft.com/office/drawing/2014/main" id="{22F7DAF6-A5C0-448F-BB82-E776D9F6F7D1}"/>
                  </a:ext>
                </a:extLst>
              </p:cNvPr>
              <p:cNvGrpSpPr/>
              <p:nvPr/>
            </p:nvGrpSpPr>
            <p:grpSpPr>
              <a:xfrm>
                <a:off x="706167" y="-1025140"/>
                <a:ext cx="9699665" cy="6858000"/>
                <a:chOff x="1246167" y="0"/>
                <a:chExt cx="9699665" cy="6858000"/>
              </a:xfrm>
            </p:grpSpPr>
            <p:sp>
              <p:nvSpPr>
                <p:cNvPr id="37" name="Glass">
                  <a:extLst>
                    <a:ext uri="{FF2B5EF4-FFF2-40B4-BE49-F238E27FC236}">
                      <a16:creationId xmlns:a16="http://schemas.microsoft.com/office/drawing/2014/main" id="{D24E6E4C-07A3-4AE9-BAD5-4468888305EF}"/>
                    </a:ext>
                  </a:extLst>
                </p:cNvPr>
                <p:cNvSpPr/>
                <p:nvPr/>
              </p:nvSpPr>
              <p:spPr>
                <a:xfrm>
                  <a:off x="4572000" y="933452"/>
                  <a:ext cx="3048000" cy="3043236"/>
                </a:xfrm>
                <a:prstGeom prst="ellipse">
                  <a:avLst/>
                </a:prstGeom>
                <a:solidFill>
                  <a:schemeClr val="accent1">
                    <a:lumMod val="75000"/>
                    <a:alpha val="16863"/>
                  </a:schemeClr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38" name="Len">
                  <a:extLst>
                    <a:ext uri="{FF2B5EF4-FFF2-40B4-BE49-F238E27FC236}">
                      <a16:creationId xmlns:a16="http://schemas.microsoft.com/office/drawing/2014/main" id="{1CCC66CC-41BA-417F-A776-C1CA6ED3C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6167" y="0"/>
                  <a:ext cx="9699665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Len">
                <a:extLst>
                  <a:ext uri="{FF2B5EF4-FFF2-40B4-BE49-F238E27FC236}">
                    <a16:creationId xmlns:a16="http://schemas.microsoft.com/office/drawing/2014/main" id="{3D7C864C-5617-4F9A-9885-E74DC5F4F556}"/>
                  </a:ext>
                </a:extLst>
              </p:cNvPr>
              <p:cNvGrpSpPr/>
              <p:nvPr/>
            </p:nvGrpSpPr>
            <p:grpSpPr>
              <a:xfrm flipV="1">
                <a:off x="706167" y="2760016"/>
                <a:ext cx="9699665" cy="6858000"/>
                <a:chOff x="1246167" y="0"/>
                <a:chExt cx="9699665" cy="6858000"/>
              </a:xfrm>
              <a:solidFill>
                <a:srgbClr val="000000">
                  <a:alpha val="0"/>
                </a:srgbClr>
              </a:solidFill>
            </p:grpSpPr>
            <p:sp>
              <p:nvSpPr>
                <p:cNvPr id="35" name="Glass">
                  <a:extLst>
                    <a:ext uri="{FF2B5EF4-FFF2-40B4-BE49-F238E27FC236}">
                      <a16:creationId xmlns:a16="http://schemas.microsoft.com/office/drawing/2014/main" id="{EF6B065C-226D-4726-9449-8C62762329E0}"/>
                    </a:ext>
                  </a:extLst>
                </p:cNvPr>
                <p:cNvSpPr/>
                <p:nvPr/>
              </p:nvSpPr>
              <p:spPr>
                <a:xfrm>
                  <a:off x="4572000" y="933452"/>
                  <a:ext cx="3048000" cy="304323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36" name="Len">
                  <a:extLst>
                    <a:ext uri="{FF2B5EF4-FFF2-40B4-BE49-F238E27FC236}">
                      <a16:creationId xmlns:a16="http://schemas.microsoft.com/office/drawing/2014/main" id="{7ABFCDF8-0E31-453D-99D6-CDFFBE2A21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6167" y="0"/>
                  <a:ext cx="9699665" cy="685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3" name="Tech_Hear">
            <a:extLst>
              <a:ext uri="{FF2B5EF4-FFF2-40B4-BE49-F238E27FC236}">
                <a16:creationId xmlns:a16="http://schemas.microsoft.com/office/drawing/2014/main" id="{5CAFE6F1-182B-4F50-BF46-40F48C69F2FF}"/>
              </a:ext>
            </a:extLst>
          </p:cNvPr>
          <p:cNvGrpSpPr/>
          <p:nvPr/>
        </p:nvGrpSpPr>
        <p:grpSpPr>
          <a:xfrm>
            <a:off x="1015763" y="4647052"/>
            <a:ext cx="2323180" cy="1955968"/>
            <a:chOff x="1015763" y="4647052"/>
            <a:chExt cx="2323180" cy="1955968"/>
          </a:xfrm>
        </p:grpSpPr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CF79DFAC-6585-45E5-AFE1-2869F134C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15763" y="4647052"/>
              <a:ext cx="2323180" cy="1955968"/>
            </a:xfrm>
            <a:prstGeom prst="rect">
              <a:avLst/>
            </a:prstGeom>
          </p:spPr>
        </p:pic>
        <p:pic>
          <p:nvPicPr>
            <p:cNvPr id="41" name="ear">
              <a:extLst>
                <a:ext uri="{FF2B5EF4-FFF2-40B4-BE49-F238E27FC236}">
                  <a16:creationId xmlns:a16="http://schemas.microsoft.com/office/drawing/2014/main" id="{DBC594A4-C299-4F2C-9C0B-65F2B291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94510" y="4744347"/>
              <a:ext cx="1365686" cy="1365686"/>
            </a:xfrm>
            <a:prstGeom prst="rect">
              <a:avLst/>
            </a:prstGeom>
          </p:spPr>
        </p:pic>
      </p:grpSp>
      <p:grpSp>
        <p:nvGrpSpPr>
          <p:cNvPr id="44" name="Speedometer">
            <a:extLst>
              <a:ext uri="{FF2B5EF4-FFF2-40B4-BE49-F238E27FC236}">
                <a16:creationId xmlns:a16="http://schemas.microsoft.com/office/drawing/2014/main" id="{7F33EB99-0E33-404D-9676-CE799795A83B}"/>
              </a:ext>
            </a:extLst>
          </p:cNvPr>
          <p:cNvGrpSpPr/>
          <p:nvPr/>
        </p:nvGrpSpPr>
        <p:grpSpPr>
          <a:xfrm>
            <a:off x="9135105" y="-181507"/>
            <a:ext cx="3169244" cy="2390504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id="{CD337BA9-0045-4DA2-8793-672DA975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6" name="Graphic 42">
              <a:extLst>
                <a:ext uri="{FF2B5EF4-FFF2-40B4-BE49-F238E27FC236}">
                  <a16:creationId xmlns:a16="http://schemas.microsoft.com/office/drawing/2014/main" id="{D1AFA32C-0870-4828-9199-8D319197F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43985" t="22975" r="45895" b="43850"/>
            <a:stretch/>
          </p:blipFill>
          <p:spPr>
            <a:xfrm rot="15128549">
              <a:off x="7099821" y="3897951"/>
              <a:ext cx="274875" cy="637133"/>
            </a:xfrm>
            <a:prstGeom prst="rect">
              <a:avLst/>
            </a:prstGeom>
          </p:spPr>
        </p:pic>
      </p:grpSp>
      <p:pic>
        <p:nvPicPr>
          <p:cNvPr id="48" name="Telescope">
            <a:extLst>
              <a:ext uri="{FF2B5EF4-FFF2-40B4-BE49-F238E27FC236}">
                <a16:creationId xmlns:a16="http://schemas.microsoft.com/office/drawing/2014/main" id="{BC853662-BB25-404E-8D64-0B903C4CE0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135544">
            <a:off x="9449114" y="2825356"/>
            <a:ext cx="2166294" cy="613976"/>
          </a:xfrm>
          <a:prstGeom prst="rect">
            <a:avLst/>
          </a:prstGeom>
        </p:spPr>
      </p:pic>
      <p:pic>
        <p:nvPicPr>
          <p:cNvPr id="52" name="NoWord">
            <a:extLst>
              <a:ext uri="{FF2B5EF4-FFF2-40B4-BE49-F238E27FC236}">
                <a16:creationId xmlns:a16="http://schemas.microsoft.com/office/drawing/2014/main" id="{C4712405-3A02-4408-82FF-280B9EEDE4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6822" y="4398248"/>
            <a:ext cx="1828048" cy="21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6156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Data">
            <a:extLst>
              <a:ext uri="{FF2B5EF4-FFF2-40B4-BE49-F238E27FC236}">
                <a16:creationId xmlns:a16="http://schemas.microsoft.com/office/drawing/2014/main" id="{8B7FCCD1-77C4-4949-93DF-58FB5EF7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27" y="102327"/>
            <a:ext cx="1910596" cy="2822110"/>
          </a:xfrm>
          <a:prstGeom prst="rect">
            <a:avLst/>
          </a:prstGeom>
        </p:spPr>
      </p:pic>
      <p:grpSp>
        <p:nvGrpSpPr>
          <p:cNvPr id="17" name="No_Risk">
            <a:extLst>
              <a:ext uri="{FF2B5EF4-FFF2-40B4-BE49-F238E27FC236}">
                <a16:creationId xmlns:a16="http://schemas.microsoft.com/office/drawing/2014/main" id="{DFF0FB9A-9131-4743-A6BB-A5C8C88C9781}"/>
              </a:ext>
            </a:extLst>
          </p:cNvPr>
          <p:cNvGrpSpPr/>
          <p:nvPr/>
        </p:nvGrpSpPr>
        <p:grpSpPr>
          <a:xfrm>
            <a:off x="496344" y="3772672"/>
            <a:ext cx="2934632" cy="2566410"/>
            <a:chOff x="496344" y="3772672"/>
            <a:chExt cx="2934632" cy="2566410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BB43C059-C4DB-4DFB-AB61-9A8DDB1D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96344" y="3772672"/>
              <a:ext cx="2934632" cy="2566410"/>
            </a:xfrm>
            <a:prstGeom prst="rect">
              <a:avLst/>
            </a:prstGeom>
          </p:spPr>
        </p:pic>
        <p:sp>
          <p:nvSpPr>
            <p:cNvPr id="8" name="Block">
              <a:extLst>
                <a:ext uri="{FF2B5EF4-FFF2-40B4-BE49-F238E27FC236}">
                  <a16:creationId xmlns:a16="http://schemas.microsoft.com/office/drawing/2014/main" id="{071FAD70-EF0E-4156-B51F-ECA0E7F59166}"/>
                </a:ext>
              </a:extLst>
            </p:cNvPr>
            <p:cNvSpPr/>
            <p:nvPr/>
          </p:nvSpPr>
          <p:spPr>
            <a:xfrm>
              <a:off x="1217517" y="4636933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NoGlobal">
            <a:extLst>
              <a:ext uri="{FF2B5EF4-FFF2-40B4-BE49-F238E27FC236}">
                <a16:creationId xmlns:a16="http://schemas.microsoft.com/office/drawing/2014/main" id="{13044A44-1BF4-4C74-B58B-C7D161088379}"/>
              </a:ext>
            </a:extLst>
          </p:cNvPr>
          <p:cNvGrpSpPr/>
          <p:nvPr/>
        </p:nvGrpSpPr>
        <p:grpSpPr>
          <a:xfrm>
            <a:off x="8615284" y="3923633"/>
            <a:ext cx="2601010" cy="2601012"/>
            <a:chOff x="8615284" y="3923633"/>
            <a:chExt cx="2601010" cy="2601012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2F406AFA-0824-4E5A-846B-363F9EC4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5284" y="3923633"/>
              <a:ext cx="2601010" cy="2601012"/>
            </a:xfrm>
            <a:prstGeom prst="rect">
              <a:avLst/>
            </a:prstGeom>
          </p:spPr>
        </p:pic>
        <p:sp>
          <p:nvSpPr>
            <p:cNvPr id="13" name="Block">
              <a:extLst>
                <a:ext uri="{FF2B5EF4-FFF2-40B4-BE49-F238E27FC236}">
                  <a16:creationId xmlns:a16="http://schemas.microsoft.com/office/drawing/2014/main" id="{098A12A4-81F0-4E35-B14F-BCA1DB683267}"/>
                </a:ext>
              </a:extLst>
            </p:cNvPr>
            <p:cNvSpPr/>
            <p:nvPr/>
          </p:nvSpPr>
          <p:spPr>
            <a:xfrm>
              <a:off x="9169373" y="4544621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No_Creative">
            <a:extLst>
              <a:ext uri="{FF2B5EF4-FFF2-40B4-BE49-F238E27FC236}">
                <a16:creationId xmlns:a16="http://schemas.microsoft.com/office/drawing/2014/main" id="{DB4064E5-5D02-4C52-BBC7-8BC13281D68D}"/>
              </a:ext>
            </a:extLst>
          </p:cNvPr>
          <p:cNvGrpSpPr/>
          <p:nvPr/>
        </p:nvGrpSpPr>
        <p:grpSpPr>
          <a:xfrm>
            <a:off x="9277746" y="350163"/>
            <a:ext cx="1492832" cy="3283901"/>
            <a:chOff x="9277746" y="350163"/>
            <a:chExt cx="1492832" cy="3283901"/>
          </a:xfrm>
        </p:grpSpPr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D7230DC7-4E5B-4634-A935-87865244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159314">
              <a:off x="9746327" y="350163"/>
              <a:ext cx="431647" cy="3283901"/>
            </a:xfrm>
            <a:prstGeom prst="rect">
              <a:avLst/>
            </a:prstGeom>
          </p:spPr>
        </p:pic>
        <p:sp>
          <p:nvSpPr>
            <p:cNvPr id="16" name="Block">
              <a:extLst>
                <a:ext uri="{FF2B5EF4-FFF2-40B4-BE49-F238E27FC236}">
                  <a16:creationId xmlns:a16="http://schemas.microsoft.com/office/drawing/2014/main" id="{227F227D-FCE6-4AFE-BF35-87BFE216A934}"/>
                </a:ext>
              </a:extLst>
            </p:cNvPr>
            <p:cNvSpPr/>
            <p:nvPr/>
          </p:nvSpPr>
          <p:spPr>
            <a:xfrm>
              <a:off x="9277746" y="1239520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ComposedLen">
            <a:extLst>
              <a:ext uri="{FF2B5EF4-FFF2-40B4-BE49-F238E27FC236}">
                <a16:creationId xmlns:a16="http://schemas.microsoft.com/office/drawing/2014/main" id="{F5DA1AA9-88EB-43B9-9EF0-CCDBB32530B7}"/>
              </a:ext>
            </a:extLst>
          </p:cNvPr>
          <p:cNvGrpSpPr/>
          <p:nvPr/>
        </p:nvGrpSpPr>
        <p:grpSpPr>
          <a:xfrm rot="3287732">
            <a:off x="1922243" y="779396"/>
            <a:ext cx="6423834" cy="6722336"/>
            <a:chOff x="706167" y="-1025140"/>
            <a:chExt cx="9699665" cy="10643156"/>
          </a:xfrm>
        </p:grpSpPr>
        <p:grpSp>
          <p:nvGrpSpPr>
            <p:cNvPr id="65" name="Len">
              <a:extLst>
                <a:ext uri="{FF2B5EF4-FFF2-40B4-BE49-F238E27FC236}">
                  <a16:creationId xmlns:a16="http://schemas.microsoft.com/office/drawing/2014/main" id="{9372AC37-61F9-4849-BEF9-2EC9A0C45D74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69" name="Glass">
                <a:extLst>
                  <a:ext uri="{FF2B5EF4-FFF2-40B4-BE49-F238E27FC236}">
                    <a16:creationId xmlns:a16="http://schemas.microsoft.com/office/drawing/2014/main" id="{5922A357-AB1A-47CC-A1BA-0EE688D874DD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70" name="Len">
                <a:extLst>
                  <a:ext uri="{FF2B5EF4-FFF2-40B4-BE49-F238E27FC236}">
                    <a16:creationId xmlns:a16="http://schemas.microsoft.com/office/drawing/2014/main" id="{E8CC0E40-04DA-4DA4-9C14-AF6D7AC53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66" name="Len">
              <a:extLst>
                <a:ext uri="{FF2B5EF4-FFF2-40B4-BE49-F238E27FC236}">
                  <a16:creationId xmlns:a16="http://schemas.microsoft.com/office/drawing/2014/main" id="{E5717578-2504-4910-A616-D19F966B8683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67" name="Glass">
                <a:extLst>
                  <a:ext uri="{FF2B5EF4-FFF2-40B4-BE49-F238E27FC236}">
                    <a16:creationId xmlns:a16="http://schemas.microsoft.com/office/drawing/2014/main" id="{EBEF5071-A7BD-43B8-921D-B17C2A5F7A5A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68" name="Len">
                <a:extLst>
                  <a:ext uri="{FF2B5EF4-FFF2-40B4-BE49-F238E27FC236}">
                    <a16:creationId xmlns:a16="http://schemas.microsoft.com/office/drawing/2014/main" id="{54F829CC-55C1-406C-8B45-0BAF6838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010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C98AA54-F5BE-4032-B2FC-5F87A6BA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6011" y="1362717"/>
            <a:ext cx="5782930" cy="578293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1816" y="3454400"/>
            <a:ext cx="1696720" cy="848359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407976" y="3075336"/>
            <a:ext cx="2159000" cy="379064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8" name="Objectives">
            <a:extLst>
              <a:ext uri="{FF2B5EF4-FFF2-40B4-BE49-F238E27FC236}">
                <a16:creationId xmlns:a16="http://schemas.microsoft.com/office/drawing/2014/main" id="{6A194410-44DD-494F-80AE-71B4E821ACC6}"/>
              </a:ext>
            </a:extLst>
          </p:cNvPr>
          <p:cNvGrpSpPr/>
          <p:nvPr/>
        </p:nvGrpSpPr>
        <p:grpSpPr>
          <a:xfrm>
            <a:off x="1108645" y="4795166"/>
            <a:ext cx="1908724" cy="1908724"/>
            <a:chOff x="9604259" y="4011194"/>
            <a:chExt cx="2121742" cy="2121742"/>
          </a:xfrm>
        </p:grpSpPr>
        <p:grpSp>
          <p:nvGrpSpPr>
            <p:cNvPr id="10" name="TargetOuter">
              <a:extLst>
                <a:ext uri="{FF2B5EF4-FFF2-40B4-BE49-F238E27FC236}">
                  <a16:creationId xmlns:a16="http://schemas.microsoft.com/office/drawing/2014/main" id="{59B608FF-86A5-45CA-9D4B-059878A44903}"/>
                </a:ext>
              </a:extLst>
            </p:cNvPr>
            <p:cNvGrpSpPr/>
            <p:nvPr/>
          </p:nvGrpSpPr>
          <p:grpSpPr>
            <a:xfrm>
              <a:off x="9604259" y="4011194"/>
              <a:ext cx="2121742" cy="2121742"/>
              <a:chOff x="4219800" y="1629000"/>
              <a:chExt cx="3600000" cy="36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B949A5-8BE7-44F5-8F24-0A8686824BFC}"/>
                  </a:ext>
                </a:extLst>
              </p:cNvPr>
              <p:cNvSpPr/>
              <p:nvPr/>
            </p:nvSpPr>
            <p:spPr>
              <a:xfrm>
                <a:off x="4219800" y="16290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2D91A9F-801E-47FB-ADD4-4E04BC3E586E}"/>
                  </a:ext>
                </a:extLst>
              </p:cNvPr>
              <p:cNvSpPr/>
              <p:nvPr/>
            </p:nvSpPr>
            <p:spPr>
              <a:xfrm>
                <a:off x="4579800" y="1989000"/>
                <a:ext cx="2880000" cy="28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4AB6BBC-A7F0-4102-99FD-269C390C6F90}"/>
                  </a:ext>
                </a:extLst>
              </p:cNvPr>
              <p:cNvSpPr/>
              <p:nvPr/>
            </p:nvSpPr>
            <p:spPr>
              <a:xfrm>
                <a:off x="4939800" y="2349000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TargetInner">
              <a:extLst>
                <a:ext uri="{FF2B5EF4-FFF2-40B4-BE49-F238E27FC236}">
                  <a16:creationId xmlns:a16="http://schemas.microsoft.com/office/drawing/2014/main" id="{A7B306CE-D5E8-43C8-A04E-569EFFC85BD3}"/>
                </a:ext>
              </a:extLst>
            </p:cNvPr>
            <p:cNvSpPr/>
            <p:nvPr/>
          </p:nvSpPr>
          <p:spPr>
            <a:xfrm>
              <a:off x="10235968" y="4655105"/>
              <a:ext cx="848697" cy="8486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5" name="Guide">
            <a:extLst>
              <a:ext uri="{FF2B5EF4-FFF2-40B4-BE49-F238E27FC236}">
                <a16:creationId xmlns:a16="http://schemas.microsoft.com/office/drawing/2014/main" id="{F60E2A8E-68D3-4CD7-BF29-8FD26FEE9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099" y="2402092"/>
            <a:ext cx="2053816" cy="2053816"/>
          </a:xfrm>
          <a:prstGeom prst="rect">
            <a:avLst/>
          </a:prstGeom>
        </p:spPr>
      </p:pic>
      <p:pic>
        <p:nvPicPr>
          <p:cNvPr id="16" name="Numeric">
            <a:extLst>
              <a:ext uri="{FF2B5EF4-FFF2-40B4-BE49-F238E27FC236}">
                <a16:creationId xmlns:a16="http://schemas.microsoft.com/office/drawing/2014/main" id="{AAF672B6-9D23-4695-BFB5-8270FB58B4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150" y="145240"/>
            <a:ext cx="2161098" cy="1917594"/>
          </a:xfrm>
          <a:prstGeom prst="rect">
            <a:avLst/>
          </a:prstGeom>
        </p:spPr>
      </p:pic>
      <p:grpSp>
        <p:nvGrpSpPr>
          <p:cNvPr id="43" name="no_emotion">
            <a:extLst>
              <a:ext uri="{FF2B5EF4-FFF2-40B4-BE49-F238E27FC236}">
                <a16:creationId xmlns:a16="http://schemas.microsoft.com/office/drawing/2014/main" id="{914832D3-9D8D-4663-96DF-A30F54D020D8}"/>
              </a:ext>
            </a:extLst>
          </p:cNvPr>
          <p:cNvGrpSpPr/>
          <p:nvPr/>
        </p:nvGrpSpPr>
        <p:grpSpPr>
          <a:xfrm>
            <a:off x="9521127" y="195079"/>
            <a:ext cx="1820430" cy="2148634"/>
            <a:chOff x="9521127" y="195079"/>
            <a:chExt cx="1820430" cy="2148634"/>
          </a:xfrm>
        </p:grpSpPr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098D2240-AC98-43A5-9992-B76C8054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21127" y="195079"/>
              <a:ext cx="1820430" cy="2148634"/>
            </a:xfrm>
            <a:prstGeom prst="rect">
              <a:avLst/>
            </a:prstGeom>
          </p:spPr>
        </p:pic>
        <p:sp>
          <p:nvSpPr>
            <p:cNvPr id="21" name="Block">
              <a:extLst>
                <a:ext uri="{FF2B5EF4-FFF2-40B4-BE49-F238E27FC236}">
                  <a16:creationId xmlns:a16="http://schemas.microsoft.com/office/drawing/2014/main" id="{0E3E39C5-6489-4948-B4A8-20685DDC5209}"/>
                </a:ext>
              </a:extLst>
            </p:cNvPr>
            <p:cNvSpPr/>
            <p:nvPr/>
          </p:nvSpPr>
          <p:spPr>
            <a:xfrm>
              <a:off x="9684926" y="537156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pic>
        <p:nvPicPr>
          <p:cNvPr id="34" name="Combative">
            <a:extLst>
              <a:ext uri="{FF2B5EF4-FFF2-40B4-BE49-F238E27FC236}">
                <a16:creationId xmlns:a16="http://schemas.microsoft.com/office/drawing/2014/main" id="{353FDB98-ACA2-4FB6-BA2B-75C2A44E1C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614299">
            <a:off x="10173702" y="4260402"/>
            <a:ext cx="682732" cy="2977276"/>
          </a:xfrm>
          <a:prstGeom prst="rect">
            <a:avLst/>
          </a:prstGeom>
        </p:spPr>
      </p:pic>
      <p:grpSp>
        <p:nvGrpSpPr>
          <p:cNvPr id="42" name="No_Speed">
            <a:extLst>
              <a:ext uri="{FF2B5EF4-FFF2-40B4-BE49-F238E27FC236}">
                <a16:creationId xmlns:a16="http://schemas.microsoft.com/office/drawing/2014/main" id="{02661CBD-E099-4E49-AFD5-2B448F2C5AC8}"/>
              </a:ext>
            </a:extLst>
          </p:cNvPr>
          <p:cNvGrpSpPr/>
          <p:nvPr/>
        </p:nvGrpSpPr>
        <p:grpSpPr>
          <a:xfrm>
            <a:off x="8930446" y="2511178"/>
            <a:ext cx="3169244" cy="2390504"/>
            <a:chOff x="8930446" y="2511178"/>
            <a:chExt cx="3169244" cy="2390504"/>
          </a:xfrm>
        </p:grpSpPr>
        <p:grpSp>
          <p:nvGrpSpPr>
            <p:cNvPr id="37" name="Speedometer">
              <a:extLst>
                <a:ext uri="{FF2B5EF4-FFF2-40B4-BE49-F238E27FC236}">
                  <a16:creationId xmlns:a16="http://schemas.microsoft.com/office/drawing/2014/main" id="{B883520A-AC56-4905-A1CB-DD06881FAC50}"/>
                </a:ext>
              </a:extLst>
            </p:cNvPr>
            <p:cNvGrpSpPr/>
            <p:nvPr/>
          </p:nvGrpSpPr>
          <p:grpSpPr>
            <a:xfrm>
              <a:off x="8930446" y="2511178"/>
              <a:ext cx="3169244" cy="2390504"/>
              <a:chOff x="5607692" y="2806417"/>
              <a:chExt cx="3769927" cy="266546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38" name="Graphic 16">
                <a:extLst>
                  <a:ext uri="{FF2B5EF4-FFF2-40B4-BE49-F238E27FC236}">
                    <a16:creationId xmlns:a16="http://schemas.microsoft.com/office/drawing/2014/main" id="{07092BDE-037A-42A7-9C85-E37DF8344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607692" y="2806417"/>
                <a:ext cx="3769927" cy="2665469"/>
              </a:xfrm>
              <a:prstGeom prst="rect">
                <a:avLst/>
              </a:prstGeom>
            </p:spPr>
          </p:pic>
          <p:pic>
            <p:nvPicPr>
              <p:cNvPr id="39" name="Graphic 42">
                <a:extLst>
                  <a:ext uri="{FF2B5EF4-FFF2-40B4-BE49-F238E27FC236}">
                    <a16:creationId xmlns:a16="http://schemas.microsoft.com/office/drawing/2014/main" id="{ACC35BEA-BE52-4BFC-987B-F165B7E86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43985" t="22975" r="45895" b="43850"/>
              <a:stretch/>
            </p:blipFill>
            <p:spPr>
              <a:xfrm rot="15128549">
                <a:off x="7099821" y="3897951"/>
                <a:ext cx="274875" cy="637133"/>
              </a:xfrm>
              <a:prstGeom prst="rect">
                <a:avLst/>
              </a:prstGeom>
            </p:spPr>
          </p:pic>
        </p:grpSp>
        <p:sp>
          <p:nvSpPr>
            <p:cNvPr id="41" name="Block">
              <a:extLst>
                <a:ext uri="{FF2B5EF4-FFF2-40B4-BE49-F238E27FC236}">
                  <a16:creationId xmlns:a16="http://schemas.microsoft.com/office/drawing/2014/main" id="{023B14F2-5AB9-47E9-B554-5A51E7023246}"/>
                </a:ext>
              </a:extLst>
            </p:cNvPr>
            <p:cNvSpPr/>
            <p:nvPr/>
          </p:nvSpPr>
          <p:spPr>
            <a:xfrm>
              <a:off x="9768652" y="3026912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77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6156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IdeasPractical">
            <a:extLst>
              <a:ext uri="{FF2B5EF4-FFF2-40B4-BE49-F238E27FC236}">
                <a16:creationId xmlns:a16="http://schemas.microsoft.com/office/drawing/2014/main" id="{57511DE7-7E9E-491E-80E9-106D1A426821}"/>
              </a:ext>
            </a:extLst>
          </p:cNvPr>
          <p:cNvGrpSpPr/>
          <p:nvPr/>
        </p:nvGrpSpPr>
        <p:grpSpPr>
          <a:xfrm>
            <a:off x="-121746" y="235425"/>
            <a:ext cx="3801312" cy="2843390"/>
            <a:chOff x="-659854" y="96924"/>
            <a:chExt cx="3801312" cy="2843390"/>
          </a:xfrm>
        </p:grpSpPr>
        <p:pic>
          <p:nvPicPr>
            <p:cNvPr id="38" name="Problem">
              <a:extLst>
                <a:ext uri="{FF2B5EF4-FFF2-40B4-BE49-F238E27FC236}">
                  <a16:creationId xmlns:a16="http://schemas.microsoft.com/office/drawing/2014/main" id="{A664EDEE-E59F-4A6B-A4FD-5124329B8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59854" y="96924"/>
              <a:ext cx="3801312" cy="284339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9CE27B23-3FDC-483A-9C6E-EDB125C8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127" y="466372"/>
              <a:ext cx="1509978" cy="2441066"/>
            </a:xfrm>
            <a:prstGeom prst="rect">
              <a:avLst/>
            </a:prstGeom>
          </p:spPr>
        </p:pic>
      </p:grpSp>
      <p:grpSp>
        <p:nvGrpSpPr>
          <p:cNvPr id="14" name="Persistence">
            <a:extLst>
              <a:ext uri="{FF2B5EF4-FFF2-40B4-BE49-F238E27FC236}">
                <a16:creationId xmlns:a16="http://schemas.microsoft.com/office/drawing/2014/main" id="{18BBB0B5-5580-4DAB-A1A4-ABA0857778B0}"/>
              </a:ext>
            </a:extLst>
          </p:cNvPr>
          <p:cNvGrpSpPr/>
          <p:nvPr/>
        </p:nvGrpSpPr>
        <p:grpSpPr>
          <a:xfrm>
            <a:off x="291662" y="3779186"/>
            <a:ext cx="3505855" cy="2802143"/>
            <a:chOff x="8455473" y="170185"/>
            <a:chExt cx="3505855" cy="2802143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46ECC643-BC92-4524-9916-FDA03805C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55473" y="196878"/>
              <a:ext cx="3447822" cy="277545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CDAA3A3-FB56-46DA-BCB5-489366A7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1574290" y="170185"/>
              <a:ext cx="387038" cy="738896"/>
            </a:xfrm>
            <a:prstGeom prst="rect">
              <a:avLst/>
            </a:prstGeom>
          </p:spPr>
        </p:pic>
      </p:grpSp>
      <p:pic>
        <p:nvPicPr>
          <p:cNvPr id="45" name="Hammer">
            <a:extLst>
              <a:ext uri="{FF2B5EF4-FFF2-40B4-BE49-F238E27FC236}">
                <a16:creationId xmlns:a16="http://schemas.microsoft.com/office/drawing/2014/main" id="{F135F2C6-58C8-4BB7-89C9-C3E5F6AAF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56960">
            <a:off x="8910352" y="564248"/>
            <a:ext cx="2225373" cy="3095744"/>
          </a:xfrm>
          <a:prstGeom prst="rect">
            <a:avLst/>
          </a:prstGeom>
        </p:spPr>
      </p:pic>
      <p:pic>
        <p:nvPicPr>
          <p:cNvPr id="47" name="Quantity">
            <a:extLst>
              <a:ext uri="{FF2B5EF4-FFF2-40B4-BE49-F238E27FC236}">
                <a16:creationId xmlns:a16="http://schemas.microsoft.com/office/drawing/2014/main" id="{704348DB-0F85-41C4-828D-884B52016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33292" y="3640694"/>
            <a:ext cx="2883740" cy="2883740"/>
          </a:xfrm>
          <a:prstGeom prst="rect">
            <a:avLst/>
          </a:prstGeom>
        </p:spPr>
      </p:pic>
      <p:grpSp>
        <p:nvGrpSpPr>
          <p:cNvPr id="48" name="ComposedLen">
            <a:extLst>
              <a:ext uri="{FF2B5EF4-FFF2-40B4-BE49-F238E27FC236}">
                <a16:creationId xmlns:a16="http://schemas.microsoft.com/office/drawing/2014/main" id="{393A2A34-D438-4833-8433-63B16439E42B}"/>
              </a:ext>
            </a:extLst>
          </p:cNvPr>
          <p:cNvGrpSpPr/>
          <p:nvPr/>
        </p:nvGrpSpPr>
        <p:grpSpPr>
          <a:xfrm rot="3287732">
            <a:off x="2239743" y="652396"/>
            <a:ext cx="6423834" cy="6722336"/>
            <a:chOff x="706167" y="-1025140"/>
            <a:chExt cx="9699665" cy="10643156"/>
          </a:xfrm>
        </p:grpSpPr>
        <p:grpSp>
          <p:nvGrpSpPr>
            <p:cNvPr id="49" name="Len">
              <a:extLst>
                <a:ext uri="{FF2B5EF4-FFF2-40B4-BE49-F238E27FC236}">
                  <a16:creationId xmlns:a16="http://schemas.microsoft.com/office/drawing/2014/main" id="{DB69DDA3-0FD5-4BBA-B042-D4217083205C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53" name="Glass">
                <a:extLst>
                  <a:ext uri="{FF2B5EF4-FFF2-40B4-BE49-F238E27FC236}">
                    <a16:creationId xmlns:a16="http://schemas.microsoft.com/office/drawing/2014/main" id="{41949259-E94C-466E-9BD2-05D640BA2B5D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4" name="Len">
                <a:extLst>
                  <a:ext uri="{FF2B5EF4-FFF2-40B4-BE49-F238E27FC236}">
                    <a16:creationId xmlns:a16="http://schemas.microsoft.com/office/drawing/2014/main" id="{21F72D29-853A-453D-AFA7-060634617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50" name="Len">
              <a:extLst>
                <a:ext uri="{FF2B5EF4-FFF2-40B4-BE49-F238E27FC236}">
                  <a16:creationId xmlns:a16="http://schemas.microsoft.com/office/drawing/2014/main" id="{C99CD943-B63A-4A75-9D8C-F66DE23E9347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51" name="Glass">
                <a:extLst>
                  <a:ext uri="{FF2B5EF4-FFF2-40B4-BE49-F238E27FC236}">
                    <a16:creationId xmlns:a16="http://schemas.microsoft.com/office/drawing/2014/main" id="{23801ACD-8B7F-4FEE-95EC-1313DA4D675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2" name="Len">
                <a:extLst>
                  <a:ext uri="{FF2B5EF4-FFF2-40B4-BE49-F238E27FC236}">
                    <a16:creationId xmlns:a16="http://schemas.microsoft.com/office/drawing/2014/main" id="{869FA2FC-C939-464E-BEA8-0A0D21B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1351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7" name="Left_head">
            <a:extLst>
              <a:ext uri="{FF2B5EF4-FFF2-40B4-BE49-F238E27FC236}">
                <a16:creationId xmlns:a16="http://schemas.microsoft.com/office/drawing/2014/main" id="{3D7B78C3-4A58-447B-8EFA-B34473C52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562100"/>
            <a:ext cx="5270444" cy="5270444"/>
          </a:xfrm>
          <a:prstGeom prst="rect">
            <a:avLst/>
          </a:prstGeom>
        </p:spPr>
      </p:pic>
      <p:pic>
        <p:nvPicPr>
          <p:cNvPr id="23" name="Right_head">
            <a:extLst>
              <a:ext uri="{FF2B5EF4-FFF2-40B4-BE49-F238E27FC236}">
                <a16:creationId xmlns:a16="http://schemas.microsoft.com/office/drawing/2014/main" id="{7B1723E9-2336-4258-B519-073A798BD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1556" y="1562100"/>
            <a:ext cx="5270444" cy="5270444"/>
          </a:xfrm>
          <a:prstGeom prst="rect">
            <a:avLst/>
          </a:prstGeom>
        </p:spPr>
      </p:pic>
      <p:pic>
        <p:nvPicPr>
          <p:cNvPr id="12" name="Yellow_3">
            <a:extLst>
              <a:ext uri="{FF2B5EF4-FFF2-40B4-BE49-F238E27FC236}">
                <a16:creationId xmlns:a16="http://schemas.microsoft.com/office/drawing/2014/main" id="{73664649-C2F9-4D68-90E8-82E188A7B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050" y="3586156"/>
            <a:ext cx="803888" cy="976904"/>
          </a:xfrm>
          <a:prstGeom prst="rect">
            <a:avLst/>
          </a:prstGeom>
        </p:spPr>
      </p:pic>
      <p:pic>
        <p:nvPicPr>
          <p:cNvPr id="13" name="Green_4">
            <a:extLst>
              <a:ext uri="{FF2B5EF4-FFF2-40B4-BE49-F238E27FC236}">
                <a16:creationId xmlns:a16="http://schemas.microsoft.com/office/drawing/2014/main" id="{E6258885-5105-4F4D-8D9E-CE0361EE5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451994" y="3672664"/>
            <a:ext cx="803888" cy="976904"/>
          </a:xfrm>
          <a:prstGeom prst="rect">
            <a:avLst/>
          </a:prstGeom>
        </p:spPr>
      </p:pic>
      <p:pic>
        <p:nvPicPr>
          <p:cNvPr id="14" name="Orange_1">
            <a:extLst>
              <a:ext uri="{FF2B5EF4-FFF2-40B4-BE49-F238E27FC236}">
                <a16:creationId xmlns:a16="http://schemas.microsoft.com/office/drawing/2014/main" id="{92F5677B-BE16-4A9C-8355-D3E47D335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629557" y="2630195"/>
            <a:ext cx="803888" cy="976903"/>
          </a:xfrm>
          <a:prstGeom prst="rect">
            <a:avLst/>
          </a:prstGeom>
        </p:spPr>
      </p:pic>
      <p:pic>
        <p:nvPicPr>
          <p:cNvPr id="15" name="Blue_2">
            <a:extLst>
              <a:ext uri="{FF2B5EF4-FFF2-40B4-BE49-F238E27FC236}">
                <a16:creationId xmlns:a16="http://schemas.microsoft.com/office/drawing/2014/main" id="{533A3F66-F71B-4329-93E6-56B1A41DF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2538502" y="2716702"/>
            <a:ext cx="803887" cy="976903"/>
          </a:xfrm>
          <a:prstGeom prst="rect">
            <a:avLst/>
          </a:prstGeom>
        </p:spPr>
      </p:pic>
      <p:pic>
        <p:nvPicPr>
          <p:cNvPr id="25" name="Orange_2">
            <a:extLst>
              <a:ext uri="{FF2B5EF4-FFF2-40B4-BE49-F238E27FC236}">
                <a16:creationId xmlns:a16="http://schemas.microsoft.com/office/drawing/2014/main" id="{ABECB47B-8DCD-4D5B-A9EB-3E6F274BD2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 flipV="1">
            <a:off x="9845062" y="2716702"/>
            <a:ext cx="803888" cy="976904"/>
          </a:xfrm>
          <a:prstGeom prst="rect">
            <a:avLst/>
          </a:prstGeom>
        </p:spPr>
      </p:pic>
      <p:pic>
        <p:nvPicPr>
          <p:cNvPr id="26" name="Green_1">
            <a:extLst>
              <a:ext uri="{FF2B5EF4-FFF2-40B4-BE49-F238E27FC236}">
                <a16:creationId xmlns:a16="http://schemas.microsoft.com/office/drawing/2014/main" id="{12C89AD2-37BD-4D2B-9AC2-A48B62E2AC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 flipV="1">
            <a:off x="8936118" y="2630194"/>
            <a:ext cx="803888" cy="976904"/>
          </a:xfrm>
          <a:prstGeom prst="rect">
            <a:avLst/>
          </a:prstGeom>
        </p:spPr>
      </p:pic>
      <p:pic>
        <p:nvPicPr>
          <p:cNvPr id="27" name="Red_4">
            <a:extLst>
              <a:ext uri="{FF2B5EF4-FFF2-40B4-BE49-F238E27FC236}">
                <a16:creationId xmlns:a16="http://schemas.microsoft.com/office/drawing/2014/main" id="{579926F0-D008-4FF1-9A83-0208ABA8B4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 flipH="1" flipV="1">
            <a:off x="9758554" y="3672664"/>
            <a:ext cx="803888" cy="976903"/>
          </a:xfrm>
          <a:prstGeom prst="rect">
            <a:avLst/>
          </a:prstGeom>
        </p:spPr>
      </p:pic>
      <p:pic>
        <p:nvPicPr>
          <p:cNvPr id="28" name="Blue_3">
            <a:extLst>
              <a:ext uri="{FF2B5EF4-FFF2-40B4-BE49-F238E27FC236}">
                <a16:creationId xmlns:a16="http://schemas.microsoft.com/office/drawing/2014/main" id="{CA9C5D94-5777-41F3-AFAB-CCF720D93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800000" flipH="1" flipV="1">
            <a:off x="8849610" y="3586157"/>
            <a:ext cx="803887" cy="9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0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3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7" name="Left_head">
            <a:extLst>
              <a:ext uri="{FF2B5EF4-FFF2-40B4-BE49-F238E27FC236}">
                <a16:creationId xmlns:a16="http://schemas.microsoft.com/office/drawing/2014/main" id="{3D7B78C3-4A58-447B-8EFA-B34473C52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562100"/>
            <a:ext cx="5270444" cy="5270444"/>
          </a:xfrm>
          <a:prstGeom prst="rect">
            <a:avLst/>
          </a:prstGeom>
        </p:spPr>
      </p:pic>
      <p:pic>
        <p:nvPicPr>
          <p:cNvPr id="23" name="Right_head">
            <a:extLst>
              <a:ext uri="{FF2B5EF4-FFF2-40B4-BE49-F238E27FC236}">
                <a16:creationId xmlns:a16="http://schemas.microsoft.com/office/drawing/2014/main" id="{7B1723E9-2336-4258-B519-073A798BD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1556" y="1562100"/>
            <a:ext cx="5270444" cy="5270444"/>
          </a:xfrm>
          <a:prstGeom prst="rect">
            <a:avLst/>
          </a:prstGeom>
        </p:spPr>
      </p:pic>
      <p:pic>
        <p:nvPicPr>
          <p:cNvPr id="12" name="Yellow_3">
            <a:extLst>
              <a:ext uri="{FF2B5EF4-FFF2-40B4-BE49-F238E27FC236}">
                <a16:creationId xmlns:a16="http://schemas.microsoft.com/office/drawing/2014/main" id="{73664649-C2F9-4D68-90E8-82E188A7B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050" y="3586156"/>
            <a:ext cx="803888" cy="976904"/>
          </a:xfrm>
          <a:prstGeom prst="rect">
            <a:avLst/>
          </a:prstGeom>
        </p:spPr>
      </p:pic>
      <p:pic>
        <p:nvPicPr>
          <p:cNvPr id="13" name="Green_4">
            <a:extLst>
              <a:ext uri="{FF2B5EF4-FFF2-40B4-BE49-F238E27FC236}">
                <a16:creationId xmlns:a16="http://schemas.microsoft.com/office/drawing/2014/main" id="{E6258885-5105-4F4D-8D9E-CE0361EE5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451994" y="3672664"/>
            <a:ext cx="803888" cy="976904"/>
          </a:xfrm>
          <a:prstGeom prst="rect">
            <a:avLst/>
          </a:prstGeom>
        </p:spPr>
      </p:pic>
      <p:pic>
        <p:nvPicPr>
          <p:cNvPr id="14" name="Orange_1">
            <a:extLst>
              <a:ext uri="{FF2B5EF4-FFF2-40B4-BE49-F238E27FC236}">
                <a16:creationId xmlns:a16="http://schemas.microsoft.com/office/drawing/2014/main" id="{92F5677B-BE16-4A9C-8355-D3E47D335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629557" y="2630195"/>
            <a:ext cx="803888" cy="976903"/>
          </a:xfrm>
          <a:prstGeom prst="rect">
            <a:avLst/>
          </a:prstGeom>
        </p:spPr>
      </p:pic>
      <p:pic>
        <p:nvPicPr>
          <p:cNvPr id="15" name="Blue_2">
            <a:extLst>
              <a:ext uri="{FF2B5EF4-FFF2-40B4-BE49-F238E27FC236}">
                <a16:creationId xmlns:a16="http://schemas.microsoft.com/office/drawing/2014/main" id="{533A3F66-F71B-4329-93E6-56B1A41DF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2538502" y="2716702"/>
            <a:ext cx="803887" cy="976903"/>
          </a:xfrm>
          <a:prstGeom prst="rect">
            <a:avLst/>
          </a:prstGeom>
        </p:spPr>
      </p:pic>
      <p:pic>
        <p:nvPicPr>
          <p:cNvPr id="25" name="Orange_2">
            <a:extLst>
              <a:ext uri="{FF2B5EF4-FFF2-40B4-BE49-F238E27FC236}">
                <a16:creationId xmlns:a16="http://schemas.microsoft.com/office/drawing/2014/main" id="{ABECB47B-8DCD-4D5B-A9EB-3E6F274BD2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 flipV="1">
            <a:off x="9845062" y="2716702"/>
            <a:ext cx="803888" cy="976904"/>
          </a:xfrm>
          <a:prstGeom prst="rect">
            <a:avLst/>
          </a:prstGeom>
        </p:spPr>
      </p:pic>
      <p:pic>
        <p:nvPicPr>
          <p:cNvPr id="26" name="Green_1">
            <a:extLst>
              <a:ext uri="{FF2B5EF4-FFF2-40B4-BE49-F238E27FC236}">
                <a16:creationId xmlns:a16="http://schemas.microsoft.com/office/drawing/2014/main" id="{12C89AD2-37BD-4D2B-9AC2-A48B62E2AC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 flipV="1">
            <a:off x="8936118" y="2630194"/>
            <a:ext cx="803888" cy="976904"/>
          </a:xfrm>
          <a:prstGeom prst="rect">
            <a:avLst/>
          </a:prstGeom>
        </p:spPr>
      </p:pic>
      <p:pic>
        <p:nvPicPr>
          <p:cNvPr id="27" name="Red_4">
            <a:extLst>
              <a:ext uri="{FF2B5EF4-FFF2-40B4-BE49-F238E27FC236}">
                <a16:creationId xmlns:a16="http://schemas.microsoft.com/office/drawing/2014/main" id="{579926F0-D008-4FF1-9A83-0208ABA8B4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 flipH="1" flipV="1">
            <a:off x="9758554" y="3672664"/>
            <a:ext cx="803888" cy="976903"/>
          </a:xfrm>
          <a:prstGeom prst="rect">
            <a:avLst/>
          </a:prstGeom>
        </p:spPr>
      </p:pic>
      <p:pic>
        <p:nvPicPr>
          <p:cNvPr id="28" name="Blue_3">
            <a:extLst>
              <a:ext uri="{FF2B5EF4-FFF2-40B4-BE49-F238E27FC236}">
                <a16:creationId xmlns:a16="http://schemas.microsoft.com/office/drawing/2014/main" id="{CA9C5D94-5777-41F3-AFAB-CCF720D93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800000" flipH="1" flipV="1">
            <a:off x="8849610" y="3586157"/>
            <a:ext cx="803887" cy="9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E14BF93-8537-4FB8-A01D-1B6A85C1F5A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Blueprint">
            <a:extLst>
              <a:ext uri="{FF2B5EF4-FFF2-40B4-BE49-F238E27FC236}">
                <a16:creationId xmlns:a16="http://schemas.microsoft.com/office/drawing/2014/main" id="{80CCF572-56EF-46F6-8BAE-DC7AE82F5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04" y="52604"/>
            <a:ext cx="4289995" cy="3033175"/>
          </a:xfrm>
          <a:prstGeom prst="rect">
            <a:avLst/>
          </a:prstGeom>
        </p:spPr>
      </p:pic>
      <p:grpSp>
        <p:nvGrpSpPr>
          <p:cNvPr id="7" name="Len">
            <a:extLst>
              <a:ext uri="{FF2B5EF4-FFF2-40B4-BE49-F238E27FC236}">
                <a16:creationId xmlns:a16="http://schemas.microsoft.com/office/drawing/2014/main" id="{F26D3CFD-3B69-4425-877D-9E508753BE03}"/>
              </a:ext>
            </a:extLst>
          </p:cNvPr>
          <p:cNvGrpSpPr/>
          <p:nvPr/>
        </p:nvGrpSpPr>
        <p:grpSpPr>
          <a:xfrm rot="3287732">
            <a:off x="7590329" y="-265725"/>
            <a:ext cx="5562408" cy="4009532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Glass">
              <a:extLst>
                <a:ext uri="{FF2B5EF4-FFF2-40B4-BE49-F238E27FC236}">
                  <a16:creationId xmlns:a16="http://schemas.microsoft.com/office/drawing/2014/main" id="{CEFD1CBC-45D5-458A-93BC-4DF734191F7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" name="Len">
              <a:extLst>
                <a:ext uri="{FF2B5EF4-FFF2-40B4-BE49-F238E27FC236}">
                  <a16:creationId xmlns:a16="http://schemas.microsoft.com/office/drawing/2014/main" id="{2942A80F-153B-4FC2-B043-A307E1AAC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78CA8BB-D6B0-4BC1-B75D-B0446593A301}"/>
              </a:ext>
            </a:extLst>
          </p:cNvPr>
          <p:cNvGrpSpPr/>
          <p:nvPr/>
        </p:nvGrpSpPr>
        <p:grpSpPr>
          <a:xfrm>
            <a:off x="1010121" y="4019535"/>
            <a:ext cx="2391952" cy="2454454"/>
            <a:chOff x="1528535" y="4025009"/>
            <a:chExt cx="1799341" cy="1846358"/>
          </a:xfrm>
        </p:grpSpPr>
        <p:pic>
          <p:nvPicPr>
            <p:cNvPr id="10" name="Yellow_3">
              <a:extLst>
                <a:ext uri="{FF2B5EF4-FFF2-40B4-BE49-F238E27FC236}">
                  <a16:creationId xmlns:a16="http://schemas.microsoft.com/office/drawing/2014/main" id="{CBD4705C-1D7A-4620-A5B2-842CBBC0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8536" y="4894463"/>
              <a:ext cx="803888" cy="976904"/>
            </a:xfrm>
            <a:prstGeom prst="rect">
              <a:avLst/>
            </a:prstGeom>
          </p:spPr>
        </p:pic>
        <p:pic>
          <p:nvPicPr>
            <p:cNvPr id="11" name="Green_4">
              <a:extLst>
                <a:ext uri="{FF2B5EF4-FFF2-40B4-BE49-F238E27FC236}">
                  <a16:creationId xmlns:a16="http://schemas.microsoft.com/office/drawing/2014/main" id="{BC515A72-5BCB-49B6-99D4-748D51448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2437480" y="4980971"/>
              <a:ext cx="803888" cy="976904"/>
            </a:xfrm>
            <a:prstGeom prst="rect">
              <a:avLst/>
            </a:prstGeom>
          </p:spPr>
        </p:pic>
        <p:pic>
          <p:nvPicPr>
            <p:cNvPr id="12" name="Orange_1">
              <a:extLst>
                <a:ext uri="{FF2B5EF4-FFF2-40B4-BE49-F238E27FC236}">
                  <a16:creationId xmlns:a16="http://schemas.microsoft.com/office/drawing/2014/main" id="{5B3669E7-C20C-4885-83D8-DC4A29E2F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1615043" y="3938502"/>
              <a:ext cx="803888" cy="976903"/>
            </a:xfrm>
            <a:prstGeom prst="rect">
              <a:avLst/>
            </a:prstGeom>
          </p:spPr>
        </p:pic>
        <p:pic>
          <p:nvPicPr>
            <p:cNvPr id="13" name="Blue_2">
              <a:extLst>
                <a:ext uri="{FF2B5EF4-FFF2-40B4-BE49-F238E27FC236}">
                  <a16:creationId xmlns:a16="http://schemas.microsoft.com/office/drawing/2014/main" id="{18C01191-5904-46A0-B195-2BFE3454A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523988" y="4025009"/>
              <a:ext cx="803887" cy="976903"/>
            </a:xfrm>
            <a:prstGeom prst="rect">
              <a:avLst/>
            </a:prstGeom>
          </p:spPr>
        </p:pic>
      </p:grpSp>
      <p:pic>
        <p:nvPicPr>
          <p:cNvPr id="18" name="Gráfico 17">
            <a:extLst>
              <a:ext uri="{FF2B5EF4-FFF2-40B4-BE49-F238E27FC236}">
                <a16:creationId xmlns:a16="http://schemas.microsoft.com/office/drawing/2014/main" id="{B4AC3892-B050-46CF-AA47-998046EADC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3433" y="3999245"/>
            <a:ext cx="2829816" cy="2474744"/>
          </a:xfrm>
          <a:prstGeom prst="rect">
            <a:avLst/>
          </a:prstGeom>
        </p:spPr>
      </p:pic>
      <p:pic>
        <p:nvPicPr>
          <p:cNvPr id="19" name="Deal">
            <a:extLst>
              <a:ext uri="{FF2B5EF4-FFF2-40B4-BE49-F238E27FC236}">
                <a16:creationId xmlns:a16="http://schemas.microsoft.com/office/drawing/2014/main" id="{B641D7E8-DB74-4F48-A1DF-DB1577617A0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21751" b="21197"/>
          <a:stretch/>
        </p:blipFill>
        <p:spPr>
          <a:xfrm>
            <a:off x="4752706" y="2655019"/>
            <a:ext cx="3328256" cy="1898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68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D8DA5DC-31E9-4F21-A655-DEF0F572D430}"/>
              </a:ext>
            </a:extLst>
          </p:cNvPr>
          <p:cNvGrpSpPr/>
          <p:nvPr/>
        </p:nvGrpSpPr>
        <p:grpSpPr>
          <a:xfrm>
            <a:off x="176339" y="2562578"/>
            <a:ext cx="11839322" cy="2052046"/>
            <a:chOff x="176339" y="2562578"/>
            <a:chExt cx="11839322" cy="2052046"/>
          </a:xfrm>
        </p:grpSpPr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5C4B160E-0CC3-459E-95F7-5A306783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940783" y="2562578"/>
              <a:ext cx="1074878" cy="2052046"/>
            </a:xfrm>
            <a:prstGeom prst="rect">
              <a:avLst/>
            </a:prstGeom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648DE14-D803-48BA-9B79-0806F038CC25}"/>
                </a:ext>
              </a:extLst>
            </p:cNvPr>
            <p:cNvGrpSpPr/>
            <p:nvPr/>
          </p:nvGrpSpPr>
          <p:grpSpPr>
            <a:xfrm>
              <a:off x="176339" y="2562578"/>
              <a:ext cx="1492832" cy="2052046"/>
              <a:chOff x="-241615" y="2562578"/>
              <a:chExt cx="1492832" cy="2052046"/>
            </a:xfrm>
          </p:grpSpPr>
          <p:pic>
            <p:nvPicPr>
              <p:cNvPr id="23" name="Gráfico 22">
                <a:extLst>
                  <a:ext uri="{FF2B5EF4-FFF2-40B4-BE49-F238E27FC236}">
                    <a16:creationId xmlns:a16="http://schemas.microsoft.com/office/drawing/2014/main" id="{C1F9E321-7AE4-4573-BC05-71B43FB30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76339" y="2562578"/>
                <a:ext cx="1074878" cy="2052046"/>
              </a:xfrm>
              <a:prstGeom prst="rect">
                <a:avLst/>
              </a:prstGeom>
            </p:spPr>
          </p:pic>
          <p:sp>
            <p:nvSpPr>
              <p:cNvPr id="27" name="Block">
                <a:extLst>
                  <a:ext uri="{FF2B5EF4-FFF2-40B4-BE49-F238E27FC236}">
                    <a16:creationId xmlns:a16="http://schemas.microsoft.com/office/drawing/2014/main" id="{1A0F383F-A1B8-4B5F-9B98-047AD9AD5655}"/>
                  </a:ext>
                </a:extLst>
              </p:cNvPr>
              <p:cNvSpPr/>
              <p:nvPr/>
            </p:nvSpPr>
            <p:spPr>
              <a:xfrm>
                <a:off x="-241615" y="2909083"/>
                <a:ext cx="1492832" cy="1359035"/>
              </a:xfrm>
              <a:prstGeom prst="noSmoking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Seta: Bidirecional 29">
              <a:extLst>
                <a:ext uri="{FF2B5EF4-FFF2-40B4-BE49-F238E27FC236}">
                  <a16:creationId xmlns:a16="http://schemas.microsoft.com/office/drawing/2014/main" id="{395714AC-9AB3-427E-ADB8-434F422E1000}"/>
                </a:ext>
              </a:extLst>
            </p:cNvPr>
            <p:cNvSpPr/>
            <p:nvPr/>
          </p:nvSpPr>
          <p:spPr>
            <a:xfrm>
              <a:off x="1892300" y="3349200"/>
              <a:ext cx="8407400" cy="15960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AF7F372-8ECA-495B-A88A-9CB5E3568937}"/>
              </a:ext>
            </a:extLst>
          </p:cNvPr>
          <p:cNvGrpSpPr/>
          <p:nvPr/>
        </p:nvGrpSpPr>
        <p:grpSpPr>
          <a:xfrm>
            <a:off x="4976070" y="191330"/>
            <a:ext cx="2239860" cy="6475340"/>
            <a:chOff x="4976070" y="191330"/>
            <a:chExt cx="2239860" cy="6475340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10BB429E-3B3A-4848-B233-3A723A189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6070" y="191330"/>
              <a:ext cx="2239860" cy="2052046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C9BC2A7B-8790-46B6-8C8C-1B160510C090}"/>
                </a:ext>
              </a:extLst>
            </p:cNvPr>
            <p:cNvGrpSpPr/>
            <p:nvPr/>
          </p:nvGrpSpPr>
          <p:grpSpPr>
            <a:xfrm>
              <a:off x="4976070" y="4614624"/>
              <a:ext cx="2239860" cy="2052046"/>
              <a:chOff x="4976070" y="4614624"/>
              <a:chExt cx="2239860" cy="2052046"/>
            </a:xfrm>
          </p:grpSpPr>
          <p:pic>
            <p:nvPicPr>
              <p:cNvPr id="21" name="Gráfico 20">
                <a:extLst>
                  <a:ext uri="{FF2B5EF4-FFF2-40B4-BE49-F238E27FC236}">
                    <a16:creationId xmlns:a16="http://schemas.microsoft.com/office/drawing/2014/main" id="{0C8B6AC8-55AC-4ABE-AAFC-4A16EB52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76070" y="4614624"/>
                <a:ext cx="2239860" cy="2052046"/>
              </a:xfrm>
              <a:prstGeom prst="rect">
                <a:avLst/>
              </a:prstGeom>
            </p:spPr>
          </p:pic>
          <p:sp>
            <p:nvSpPr>
              <p:cNvPr id="25" name="Block">
                <a:extLst>
                  <a:ext uri="{FF2B5EF4-FFF2-40B4-BE49-F238E27FC236}">
                    <a16:creationId xmlns:a16="http://schemas.microsoft.com/office/drawing/2014/main" id="{77FE04F3-1A2D-405B-929F-78F3A0819568}"/>
                  </a:ext>
                </a:extLst>
              </p:cNvPr>
              <p:cNvSpPr/>
              <p:nvPr/>
            </p:nvSpPr>
            <p:spPr>
              <a:xfrm>
                <a:off x="5349584" y="4814083"/>
                <a:ext cx="1492832" cy="1359035"/>
              </a:xfrm>
              <a:prstGeom prst="noSmoking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Seta: Bidirecional 31">
              <a:extLst>
                <a:ext uri="{FF2B5EF4-FFF2-40B4-BE49-F238E27FC236}">
                  <a16:creationId xmlns:a16="http://schemas.microsoft.com/office/drawing/2014/main" id="{96ECCA91-9B75-4ADC-B23C-083D7126F50A}"/>
                </a:ext>
              </a:extLst>
            </p:cNvPr>
            <p:cNvSpPr/>
            <p:nvPr/>
          </p:nvSpPr>
          <p:spPr>
            <a:xfrm rot="16200000" flipV="1">
              <a:off x="5109836" y="3349199"/>
              <a:ext cx="1972330" cy="15960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091970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E14BF93-8537-4FB8-A01D-1B6A85C1F5A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Brain">
            <a:extLst>
              <a:ext uri="{FF2B5EF4-FFF2-40B4-BE49-F238E27FC236}">
                <a16:creationId xmlns:a16="http://schemas.microsoft.com/office/drawing/2014/main" id="{CF074AFE-1F6D-48EF-8757-D293C0B0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880501" y="155129"/>
            <a:ext cx="3014636" cy="33712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Megaphone">
            <a:extLst>
              <a:ext uri="{FF2B5EF4-FFF2-40B4-BE49-F238E27FC236}">
                <a16:creationId xmlns:a16="http://schemas.microsoft.com/office/drawing/2014/main" id="{128C4DAB-BA6E-408B-BF87-94CA24350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2147" y="-53952"/>
            <a:ext cx="4248256" cy="3003664"/>
          </a:xfrm>
          <a:prstGeom prst="rect">
            <a:avLst/>
          </a:prstGeom>
        </p:spPr>
      </p:pic>
      <p:pic>
        <p:nvPicPr>
          <p:cNvPr id="25" name="SuitCase">
            <a:extLst>
              <a:ext uri="{FF2B5EF4-FFF2-40B4-BE49-F238E27FC236}">
                <a16:creationId xmlns:a16="http://schemas.microsoft.com/office/drawing/2014/main" id="{EEE5ABD9-3735-4D2A-8357-1A5810FBD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2752" y="3580638"/>
            <a:ext cx="5138606" cy="3633176"/>
          </a:xfrm>
          <a:prstGeom prst="rect">
            <a:avLst/>
          </a:prstGeom>
        </p:spPr>
      </p:pic>
      <p:pic>
        <p:nvPicPr>
          <p:cNvPr id="43" name="Head">
            <a:extLst>
              <a:ext uri="{FF2B5EF4-FFF2-40B4-BE49-F238E27FC236}">
                <a16:creationId xmlns:a16="http://schemas.microsoft.com/office/drawing/2014/main" id="{F115507D-CE6C-4E2F-B092-EBCCAEF61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4693" y="940204"/>
            <a:ext cx="6060078" cy="6060076"/>
          </a:xfrm>
          <a:prstGeom prst="rect">
            <a:avLst/>
          </a:prstGeom>
        </p:spPr>
      </p:pic>
      <p:grpSp>
        <p:nvGrpSpPr>
          <p:cNvPr id="45" name="Clock">
            <a:extLst>
              <a:ext uri="{FF2B5EF4-FFF2-40B4-BE49-F238E27FC236}">
                <a16:creationId xmlns:a16="http://schemas.microsoft.com/office/drawing/2014/main" id="{8BD9DCE7-821E-442A-8A85-EB327C1A8034}"/>
              </a:ext>
            </a:extLst>
          </p:cNvPr>
          <p:cNvGrpSpPr/>
          <p:nvPr/>
        </p:nvGrpSpPr>
        <p:grpSpPr>
          <a:xfrm>
            <a:off x="6982852" y="2359312"/>
            <a:ext cx="6312546" cy="5554188"/>
            <a:chOff x="5958794" y="2627994"/>
            <a:chExt cx="5868463" cy="5163456"/>
          </a:xfrm>
        </p:grpSpPr>
        <p:pic>
          <p:nvPicPr>
            <p:cNvPr id="34" name="Clock">
              <a:extLst>
                <a:ext uri="{FF2B5EF4-FFF2-40B4-BE49-F238E27FC236}">
                  <a16:creationId xmlns:a16="http://schemas.microsoft.com/office/drawing/2014/main" id="{8E132C6C-0DCE-479B-88AD-C24F49E6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58797" y="3135119"/>
              <a:ext cx="5868460" cy="4149206"/>
            </a:xfrm>
            <a:prstGeom prst="rect">
              <a:avLst/>
            </a:prstGeom>
          </p:spPr>
        </p:pic>
        <p:grpSp>
          <p:nvGrpSpPr>
            <p:cNvPr id="35" name="Hand">
              <a:extLst>
                <a:ext uri="{FF2B5EF4-FFF2-40B4-BE49-F238E27FC236}">
                  <a16:creationId xmlns:a16="http://schemas.microsoft.com/office/drawing/2014/main" id="{0DC93BB5-EC40-4314-9818-49EA5F97ED36}"/>
                </a:ext>
              </a:extLst>
            </p:cNvPr>
            <p:cNvGrpSpPr/>
            <p:nvPr/>
          </p:nvGrpSpPr>
          <p:grpSpPr>
            <a:xfrm>
              <a:off x="5958794" y="2627994"/>
              <a:ext cx="5868462" cy="5163456"/>
              <a:chOff x="1246166" y="-838200"/>
              <a:chExt cx="9699666" cy="8534400"/>
            </a:xfrm>
          </p:grpSpPr>
          <p:pic>
            <p:nvPicPr>
              <p:cNvPr id="36" name="Clock_Hand">
                <a:extLst>
                  <a:ext uri="{FF2B5EF4-FFF2-40B4-BE49-F238E27FC236}">
                    <a16:creationId xmlns:a16="http://schemas.microsoft.com/office/drawing/2014/main" id="{CE01C749-B22F-4981-AF4E-DBBF8480E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-838200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37" name="Clock_Hand">
                <a:extLst>
                  <a:ext uri="{FF2B5EF4-FFF2-40B4-BE49-F238E27FC236}">
                    <a16:creationId xmlns:a16="http://schemas.microsoft.com/office/drawing/2014/main" id="{BDF96246-6227-47ED-A69E-5AB97717E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V="1">
                <a:off x="1246166" y="838200"/>
                <a:ext cx="9699665" cy="6858000"/>
              </a:xfrm>
              <a:prstGeom prst="rect">
                <a:avLst/>
              </a:prstGeom>
            </p:spPr>
          </p:pic>
        </p:grpSp>
      </p:grpSp>
      <p:pic>
        <p:nvPicPr>
          <p:cNvPr id="38" name="eyes">
            <a:extLst>
              <a:ext uri="{FF2B5EF4-FFF2-40B4-BE49-F238E27FC236}">
                <a16:creationId xmlns:a16="http://schemas.microsoft.com/office/drawing/2014/main" id="{BAEF95ED-B553-4F35-8BBE-5018D732FF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0794" y="584390"/>
            <a:ext cx="6060078" cy="6060078"/>
          </a:xfrm>
          <a:prstGeom prst="rect">
            <a:avLst/>
          </a:prstGeom>
        </p:spPr>
      </p:pic>
      <p:pic>
        <p:nvPicPr>
          <p:cNvPr id="40" name="eyebrow_left">
            <a:extLst>
              <a:ext uri="{FF2B5EF4-FFF2-40B4-BE49-F238E27FC236}">
                <a16:creationId xmlns:a16="http://schemas.microsoft.com/office/drawing/2014/main" id="{668C90A8-0307-40F2-A50B-3C38F5CDD2B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8612" t="40175" r="40437" b="52820"/>
          <a:stretch/>
        </p:blipFill>
        <p:spPr>
          <a:xfrm>
            <a:off x="5046516" y="3070920"/>
            <a:ext cx="1205132" cy="402932"/>
          </a:xfrm>
          <a:prstGeom prst="rect">
            <a:avLst/>
          </a:prstGeom>
        </p:spPr>
      </p:pic>
      <p:pic>
        <p:nvPicPr>
          <p:cNvPr id="41" name="Eyebrow">
            <a:extLst>
              <a:ext uri="{FF2B5EF4-FFF2-40B4-BE49-F238E27FC236}">
                <a16:creationId xmlns:a16="http://schemas.microsoft.com/office/drawing/2014/main" id="{C19182B1-7797-4FA0-919B-F5384B39540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8612" t="40175" r="40437" b="52820"/>
          <a:stretch/>
        </p:blipFill>
        <p:spPr>
          <a:xfrm rot="581536">
            <a:off x="6436075" y="2869454"/>
            <a:ext cx="1205132" cy="402932"/>
          </a:xfrm>
          <a:prstGeom prst="rect">
            <a:avLst/>
          </a:prstGeom>
        </p:spPr>
      </p:pic>
      <p:sp>
        <p:nvSpPr>
          <p:cNvPr id="47" name="Mouth">
            <a:extLst>
              <a:ext uri="{FF2B5EF4-FFF2-40B4-BE49-F238E27FC236}">
                <a16:creationId xmlns:a16="http://schemas.microsoft.com/office/drawing/2014/main" id="{FBC69EFF-1673-4B64-863B-05737588FABA}"/>
              </a:ext>
            </a:extLst>
          </p:cNvPr>
          <p:cNvSpPr/>
          <p:nvPr/>
        </p:nvSpPr>
        <p:spPr>
          <a:xfrm flipH="1">
            <a:off x="6096000" y="4723317"/>
            <a:ext cx="533012" cy="440625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730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469 -0.06042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30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25E-6 -3.33333E-6 L 0.00143 -0.03889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3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CCD451F0-A6BC-4BEC-8690-CE3F87C6236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162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D7013546-2AE0-4B01-9480-022EB26A3934}"/>
              </a:ext>
            </a:extLst>
          </p:cNvPr>
          <p:cNvGrpSpPr/>
          <p:nvPr/>
        </p:nvGrpSpPr>
        <p:grpSpPr>
          <a:xfrm>
            <a:off x="1228263" y="3657163"/>
            <a:ext cx="2501726" cy="382850"/>
            <a:chOff x="4940300" y="3249350"/>
            <a:chExt cx="2501726" cy="382850"/>
          </a:xfrm>
        </p:grpSpPr>
        <p:pic>
          <p:nvPicPr>
            <p:cNvPr id="18" name="Graphic 13">
              <a:extLst>
                <a:ext uri="{FF2B5EF4-FFF2-40B4-BE49-F238E27FC236}">
                  <a16:creationId xmlns:a16="http://schemas.microsoft.com/office/drawing/2014/main" id="{4FE49256-5BA6-40CD-8E78-900E5C944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8F21D876-0382-4FD2-97FF-AD1D34CD8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26" name="Speech Bubble: Oval 43">
            <a:extLst>
              <a:ext uri="{FF2B5EF4-FFF2-40B4-BE49-F238E27FC236}">
                <a16:creationId xmlns:a16="http://schemas.microsoft.com/office/drawing/2014/main" id="{DD4D0F54-0A85-4982-B110-FBE102F3E46F}"/>
              </a:ext>
            </a:extLst>
          </p:cNvPr>
          <p:cNvSpPr/>
          <p:nvPr/>
        </p:nvSpPr>
        <p:spPr>
          <a:xfrm>
            <a:off x="2984240" y="997865"/>
            <a:ext cx="2892686" cy="2291856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Mouth">
            <a:extLst>
              <a:ext uri="{FF2B5EF4-FFF2-40B4-BE49-F238E27FC236}">
                <a16:creationId xmlns:a16="http://schemas.microsoft.com/office/drawing/2014/main" id="{3C690831-B5C7-4B86-ADA3-E43DB931CDC5}"/>
              </a:ext>
            </a:extLst>
          </p:cNvPr>
          <p:cNvSpPr/>
          <p:nvPr/>
        </p:nvSpPr>
        <p:spPr>
          <a:xfrm>
            <a:off x="2193376" y="543042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Mouth_Half_Open">
            <a:extLst>
              <a:ext uri="{FF2B5EF4-FFF2-40B4-BE49-F238E27FC236}">
                <a16:creationId xmlns:a16="http://schemas.microsoft.com/office/drawing/2014/main" id="{BDBB2CFE-CC43-47C2-8CC4-42CAA8C58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7562" y="4502961"/>
            <a:ext cx="2729938" cy="2729938"/>
          </a:xfrm>
          <a:prstGeom prst="rect">
            <a:avLst/>
          </a:prstGeom>
        </p:spPr>
      </p:pic>
      <p:pic>
        <p:nvPicPr>
          <p:cNvPr id="24" name="Face">
            <a:extLst>
              <a:ext uri="{FF2B5EF4-FFF2-40B4-BE49-F238E27FC236}">
                <a16:creationId xmlns:a16="http://schemas.microsoft.com/office/drawing/2014/main" id="{AB66BECA-DD7B-4E1F-B7EB-10EBC24E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76338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F50C9599-4AC6-406B-9B43-0CFF74A3FDCB}"/>
              </a:ext>
            </a:extLst>
          </p:cNvPr>
          <p:cNvGrpSpPr/>
          <p:nvPr/>
        </p:nvGrpSpPr>
        <p:grpSpPr>
          <a:xfrm flipH="1">
            <a:off x="8891930" y="3707096"/>
            <a:ext cx="2501726" cy="38285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7004BD24-A32D-4A5E-813B-BFB5D652C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32FA0703-8F2C-4F44-8B19-A9FF09C40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31" name="Speech Bubble: Oval 43">
            <a:extLst>
              <a:ext uri="{FF2B5EF4-FFF2-40B4-BE49-F238E27FC236}">
                <a16:creationId xmlns:a16="http://schemas.microsoft.com/office/drawing/2014/main" id="{B703CB47-F6CC-4DF6-A2D4-261475B3FBA8}"/>
              </a:ext>
            </a:extLst>
          </p:cNvPr>
          <p:cNvSpPr/>
          <p:nvPr/>
        </p:nvSpPr>
        <p:spPr>
          <a:xfrm flipH="1">
            <a:off x="6950852" y="864848"/>
            <a:ext cx="2892686" cy="2291856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Mouth">
            <a:extLst>
              <a:ext uri="{FF2B5EF4-FFF2-40B4-BE49-F238E27FC236}">
                <a16:creationId xmlns:a16="http://schemas.microsoft.com/office/drawing/2014/main" id="{5CA6CE4C-3538-42C4-9AB4-742125E64540}"/>
              </a:ext>
            </a:extLst>
          </p:cNvPr>
          <p:cNvSpPr/>
          <p:nvPr/>
        </p:nvSpPr>
        <p:spPr>
          <a:xfrm flipH="1">
            <a:off x="9669152" y="527928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Mouth_Half_Open">
            <a:extLst>
              <a:ext uri="{FF2B5EF4-FFF2-40B4-BE49-F238E27FC236}">
                <a16:creationId xmlns:a16="http://schemas.microsoft.com/office/drawing/2014/main" id="{C204EC24-2AB0-4881-B04F-52BC43F34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688090" y="4315512"/>
            <a:ext cx="2729938" cy="272993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1DEC28FF-C960-415D-A2FA-3AF3690E6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8058" y="1423346"/>
            <a:ext cx="1416216" cy="141621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6A6BFC5-7C01-4C9C-9FE5-B2E5C60640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3686" y="571978"/>
            <a:ext cx="3924515" cy="27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9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  <p:bldP spid="16" grpId="1" animBg="1"/>
      <p:bldP spid="31" grpId="0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05198" y="660873"/>
            <a:ext cx="6694802" cy="66948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Mouth">
            <a:extLst>
              <a:ext uri="{FF2B5EF4-FFF2-40B4-BE49-F238E27FC236}">
                <a16:creationId xmlns:a16="http://schemas.microsoft.com/office/drawing/2014/main" id="{D558060B-D77E-47EE-8C82-37184877A03A}"/>
              </a:ext>
            </a:extLst>
          </p:cNvPr>
          <p:cNvSpPr/>
          <p:nvPr/>
        </p:nvSpPr>
        <p:spPr>
          <a:xfrm>
            <a:off x="1055555" y="5015729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70549" y="2832041"/>
            <a:ext cx="2757224" cy="375472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45" name="Speedometer">
            <a:extLst>
              <a:ext uri="{FF2B5EF4-FFF2-40B4-BE49-F238E27FC236}">
                <a16:creationId xmlns:a16="http://schemas.microsoft.com/office/drawing/2014/main" id="{856827C7-C0BE-42B7-898C-207FF22BD2FC}"/>
              </a:ext>
            </a:extLst>
          </p:cNvPr>
          <p:cNvGrpSpPr/>
          <p:nvPr/>
        </p:nvGrpSpPr>
        <p:grpSpPr>
          <a:xfrm>
            <a:off x="2910417" y="3704667"/>
            <a:ext cx="4466486" cy="3157958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79666E4-0A66-4B14-BF60-B23DE12B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7A525B9-364C-480A-9A2B-078975439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3985" t="22975" r="45895" b="43850"/>
            <a:stretch/>
          </p:blipFill>
          <p:spPr>
            <a:xfrm rot="2112470">
              <a:off x="7466738" y="3659686"/>
              <a:ext cx="274875" cy="637133"/>
            </a:xfrm>
            <a:prstGeom prst="rect">
              <a:avLst/>
            </a:prstGeom>
          </p:spPr>
        </p:pic>
      </p:grpSp>
      <p:pic>
        <p:nvPicPr>
          <p:cNvPr id="3" name="Battery">
            <a:extLst>
              <a:ext uri="{FF2B5EF4-FFF2-40B4-BE49-F238E27FC236}">
                <a16:creationId xmlns:a16="http://schemas.microsoft.com/office/drawing/2014/main" id="{094479A3-7EE6-4816-BFBB-BCD3E55EF1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5059" y="497675"/>
            <a:ext cx="1737202" cy="2334366"/>
          </a:xfrm>
          <a:prstGeom prst="rect">
            <a:avLst/>
          </a:prstGeom>
        </p:spPr>
      </p:pic>
      <p:pic>
        <p:nvPicPr>
          <p:cNvPr id="6" name="Magnet">
            <a:extLst>
              <a:ext uri="{FF2B5EF4-FFF2-40B4-BE49-F238E27FC236}">
                <a16:creationId xmlns:a16="http://schemas.microsoft.com/office/drawing/2014/main" id="{480BE45B-B680-42B7-BBF1-87C74CA49D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8506" y="512459"/>
            <a:ext cx="1952790" cy="2319582"/>
          </a:xfrm>
          <a:prstGeom prst="rect">
            <a:avLst/>
          </a:prstGeom>
        </p:spPr>
      </p:pic>
      <p:pic>
        <p:nvPicPr>
          <p:cNvPr id="27" name="Action">
            <a:extLst>
              <a:ext uri="{FF2B5EF4-FFF2-40B4-BE49-F238E27FC236}">
                <a16:creationId xmlns:a16="http://schemas.microsoft.com/office/drawing/2014/main" id="{85C6A7BA-1E15-4D17-9BD4-DE1CE7864AD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683" t="6913" r="23683" b="8096"/>
          <a:stretch/>
        </p:blipFill>
        <p:spPr>
          <a:xfrm>
            <a:off x="9766315" y="3794834"/>
            <a:ext cx="2238912" cy="25560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Problem">
            <a:extLst>
              <a:ext uri="{FF2B5EF4-FFF2-40B4-BE49-F238E27FC236}">
                <a16:creationId xmlns:a16="http://schemas.microsoft.com/office/drawing/2014/main" id="{3FABE66D-39A0-41A2-8B9E-110404F3B6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16480" y="2268889"/>
            <a:ext cx="3738084" cy="26429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7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00143 -0.02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7649183-3308-4281-BE8B-35EE55E4B89C}"/>
              </a:ext>
            </a:extLst>
          </p:cNvPr>
          <p:cNvGrpSpPr/>
          <p:nvPr/>
        </p:nvGrpSpPr>
        <p:grpSpPr>
          <a:xfrm>
            <a:off x="3272897" y="532129"/>
            <a:ext cx="5646206" cy="5793742"/>
            <a:chOff x="3272897" y="532129"/>
            <a:chExt cx="5646206" cy="5793742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499141B7-716C-4CCE-AC51-7726488537C3}"/>
                </a:ext>
              </a:extLst>
            </p:cNvPr>
            <p:cNvGrpSpPr/>
            <p:nvPr/>
          </p:nvGrpSpPr>
          <p:grpSpPr>
            <a:xfrm>
              <a:off x="3272897" y="532129"/>
              <a:ext cx="5646206" cy="5793742"/>
              <a:chOff x="1528535" y="4025009"/>
              <a:chExt cx="1799341" cy="1846358"/>
            </a:xfrm>
          </p:grpSpPr>
          <p:pic>
            <p:nvPicPr>
              <p:cNvPr id="14" name="Yellow_3">
                <a:extLst>
                  <a:ext uri="{FF2B5EF4-FFF2-40B4-BE49-F238E27FC236}">
                    <a16:creationId xmlns:a16="http://schemas.microsoft.com/office/drawing/2014/main" id="{C36B3E14-2C3C-40D4-9EEE-3CCAC9C63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28536" y="4894463"/>
                <a:ext cx="803888" cy="976904"/>
              </a:xfrm>
              <a:prstGeom prst="rect">
                <a:avLst/>
              </a:prstGeom>
            </p:spPr>
          </p:pic>
          <p:pic>
            <p:nvPicPr>
              <p:cNvPr id="15" name="Green_4">
                <a:extLst>
                  <a:ext uri="{FF2B5EF4-FFF2-40B4-BE49-F238E27FC236}">
                    <a16:creationId xmlns:a16="http://schemas.microsoft.com/office/drawing/2014/main" id="{AC4AAE7A-A0E4-40F4-AA3D-9AA710446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2437480" y="4980971"/>
                <a:ext cx="803888" cy="976904"/>
              </a:xfrm>
              <a:prstGeom prst="rect">
                <a:avLst/>
              </a:prstGeom>
            </p:spPr>
          </p:pic>
          <p:pic>
            <p:nvPicPr>
              <p:cNvPr id="16" name="Orange_1">
                <a:extLst>
                  <a:ext uri="{FF2B5EF4-FFF2-40B4-BE49-F238E27FC236}">
                    <a16:creationId xmlns:a16="http://schemas.microsoft.com/office/drawing/2014/main" id="{DD1730A6-FBD6-47E9-8F6D-078ED415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1615043" y="3938502"/>
                <a:ext cx="803888" cy="976903"/>
              </a:xfrm>
              <a:prstGeom prst="rect">
                <a:avLst/>
              </a:prstGeom>
            </p:spPr>
          </p:pic>
          <p:pic>
            <p:nvPicPr>
              <p:cNvPr id="17" name="Blue_2">
                <a:extLst>
                  <a:ext uri="{FF2B5EF4-FFF2-40B4-BE49-F238E27FC236}">
                    <a16:creationId xmlns:a16="http://schemas.microsoft.com/office/drawing/2014/main" id="{018190C2-A70E-4DB9-BC14-F3AAF8926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523988" y="4025009"/>
                <a:ext cx="803887" cy="976903"/>
              </a:xfrm>
              <a:prstGeom prst="rect">
                <a:avLst/>
              </a:prstGeom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76D0130-6707-4C2B-9B3C-F00B9BE987FF}"/>
                </a:ext>
              </a:extLst>
            </p:cNvPr>
            <p:cNvGrpSpPr/>
            <p:nvPr/>
          </p:nvGrpSpPr>
          <p:grpSpPr>
            <a:xfrm>
              <a:off x="3779321" y="886477"/>
              <a:ext cx="4645176" cy="4863845"/>
              <a:chOff x="3779321" y="886477"/>
              <a:chExt cx="4645176" cy="4863845"/>
            </a:xfrm>
          </p:grpSpPr>
          <p:pic>
            <p:nvPicPr>
              <p:cNvPr id="11" name="Gráfico 10">
                <a:extLst>
                  <a:ext uri="{FF2B5EF4-FFF2-40B4-BE49-F238E27FC236}">
                    <a16:creationId xmlns:a16="http://schemas.microsoft.com/office/drawing/2014/main" id="{83802926-C6A3-433B-A2CD-A16ED24D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075428" y="4471131"/>
                <a:ext cx="1228696" cy="1228696"/>
              </a:xfrm>
              <a:prstGeom prst="rect">
                <a:avLst/>
              </a:prstGeom>
            </p:spPr>
          </p:pic>
          <p:pic>
            <p:nvPicPr>
              <p:cNvPr id="5" name="Gráfico 4">
                <a:extLst>
                  <a:ext uri="{FF2B5EF4-FFF2-40B4-BE49-F238E27FC236}">
                    <a16:creationId xmlns:a16="http://schemas.microsoft.com/office/drawing/2014/main" id="{C44B8089-9480-40E7-A949-BD44DBFC5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04615" y="944616"/>
                <a:ext cx="1459114" cy="1459114"/>
              </a:xfrm>
              <a:prstGeom prst="rect">
                <a:avLst/>
              </a:prstGeom>
            </p:spPr>
          </p:pic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A7DB84AA-71DA-4C1C-B6FE-DCF813DA0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955055" y="886477"/>
                <a:ext cx="1469442" cy="1469442"/>
              </a:xfrm>
              <a:prstGeom prst="rect">
                <a:avLst/>
              </a:prstGeom>
            </p:spPr>
          </p:pic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CAD55DF3-C5E8-4928-B7D2-AA580A79E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779321" y="4322732"/>
                <a:ext cx="1427590" cy="1427590"/>
              </a:xfrm>
              <a:prstGeom prst="rect">
                <a:avLst/>
              </a:prstGeom>
            </p:spPr>
          </p:pic>
        </p:grpSp>
      </p:grpSp>
      <p:grpSp>
        <p:nvGrpSpPr>
          <p:cNvPr id="19" name="ComposedLen">
            <a:extLst>
              <a:ext uri="{FF2B5EF4-FFF2-40B4-BE49-F238E27FC236}">
                <a16:creationId xmlns:a16="http://schemas.microsoft.com/office/drawing/2014/main" id="{61FF76E6-3F49-4870-868F-97430E1358D8}"/>
              </a:ext>
            </a:extLst>
          </p:cNvPr>
          <p:cNvGrpSpPr/>
          <p:nvPr/>
        </p:nvGrpSpPr>
        <p:grpSpPr>
          <a:xfrm rot="3287732">
            <a:off x="-556327" y="-500813"/>
            <a:ext cx="9699665" cy="10643156"/>
            <a:chOff x="706167" y="-1025140"/>
            <a:chExt cx="9699665" cy="10643156"/>
          </a:xfrm>
        </p:grpSpPr>
        <p:grpSp>
          <p:nvGrpSpPr>
            <p:cNvPr id="21" name="Len">
              <a:extLst>
                <a:ext uri="{FF2B5EF4-FFF2-40B4-BE49-F238E27FC236}">
                  <a16:creationId xmlns:a16="http://schemas.microsoft.com/office/drawing/2014/main" id="{23EBCFC9-F095-4FF0-8F2C-108CA68126E7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5" name="Glass">
                <a:extLst>
                  <a:ext uri="{FF2B5EF4-FFF2-40B4-BE49-F238E27FC236}">
                    <a16:creationId xmlns:a16="http://schemas.microsoft.com/office/drawing/2014/main" id="{7ECCCAD9-6199-41E1-939D-EC09ADF4F569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6" name="Len">
                <a:extLst>
                  <a:ext uri="{FF2B5EF4-FFF2-40B4-BE49-F238E27FC236}">
                    <a16:creationId xmlns:a16="http://schemas.microsoft.com/office/drawing/2014/main" id="{F37D3850-333F-4F29-8DC9-1EC6CE1C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C24598FE-2B6F-4187-A612-BAD9514A1C10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3" name="Glass">
                <a:extLst>
                  <a:ext uri="{FF2B5EF4-FFF2-40B4-BE49-F238E27FC236}">
                    <a16:creationId xmlns:a16="http://schemas.microsoft.com/office/drawing/2014/main" id="{82FA9F42-DE8F-496E-B395-81153C03263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4" name="Len">
                <a:extLst>
                  <a:ext uri="{FF2B5EF4-FFF2-40B4-BE49-F238E27FC236}">
                    <a16:creationId xmlns:a16="http://schemas.microsoft.com/office/drawing/2014/main" id="{1A52A7B1-0233-40AB-A1DD-1E906959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0971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face">
            <a:extLst>
              <a:ext uri="{FF2B5EF4-FFF2-40B4-BE49-F238E27FC236}">
                <a16:creationId xmlns:a16="http://schemas.microsoft.com/office/drawing/2014/main" id="{12830ABE-C29F-49BC-BCA1-F4DA931D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249" y="677761"/>
            <a:ext cx="6825502" cy="6825500"/>
          </a:xfrm>
          <a:prstGeom prst="rect">
            <a:avLst/>
          </a:prstGeom>
        </p:spPr>
      </p:pic>
      <p:pic>
        <p:nvPicPr>
          <p:cNvPr id="9" name="Eye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488" y="3574017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044687" y="3124937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32" name="Deal">
            <a:extLst>
              <a:ext uri="{FF2B5EF4-FFF2-40B4-BE49-F238E27FC236}">
                <a16:creationId xmlns:a16="http://schemas.microsoft.com/office/drawing/2014/main" id="{54D37ADF-9678-4CFD-B814-B525AB390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1751" b="21197"/>
          <a:stretch/>
        </p:blipFill>
        <p:spPr>
          <a:xfrm>
            <a:off x="914058" y="372711"/>
            <a:ext cx="2527001" cy="1441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Yingyang">
            <a:extLst>
              <a:ext uri="{FF2B5EF4-FFF2-40B4-BE49-F238E27FC236}">
                <a16:creationId xmlns:a16="http://schemas.microsoft.com/office/drawing/2014/main" id="{CD5444BE-2A8C-412A-826C-FA0B9F2F2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608" y="1677542"/>
            <a:ext cx="2688778" cy="2688776"/>
          </a:xfrm>
          <a:prstGeom prst="rect">
            <a:avLst/>
          </a:prstGeom>
        </p:spPr>
      </p:pic>
      <p:pic>
        <p:nvPicPr>
          <p:cNvPr id="35" name="ear">
            <a:extLst>
              <a:ext uri="{FF2B5EF4-FFF2-40B4-BE49-F238E27FC236}">
                <a16:creationId xmlns:a16="http://schemas.microsoft.com/office/drawing/2014/main" id="{A4F94C02-E05C-4B2C-9574-DA9BF7D85F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377" y="3995978"/>
            <a:ext cx="3232362" cy="3232362"/>
          </a:xfrm>
          <a:prstGeom prst="rect">
            <a:avLst/>
          </a:prstGeom>
        </p:spPr>
      </p:pic>
      <p:pic>
        <p:nvPicPr>
          <p:cNvPr id="37" name="graph">
            <a:extLst>
              <a:ext uri="{FF2B5EF4-FFF2-40B4-BE49-F238E27FC236}">
                <a16:creationId xmlns:a16="http://schemas.microsoft.com/office/drawing/2014/main" id="{7574B4AB-3B18-40FF-8570-A6E71FBD8A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99900" y="152276"/>
            <a:ext cx="3093386" cy="2187130"/>
          </a:xfrm>
          <a:prstGeom prst="rect">
            <a:avLst/>
          </a:prstGeom>
        </p:spPr>
      </p:pic>
      <p:pic>
        <p:nvPicPr>
          <p:cNvPr id="50" name="sad">
            <a:extLst>
              <a:ext uri="{FF2B5EF4-FFF2-40B4-BE49-F238E27FC236}">
                <a16:creationId xmlns:a16="http://schemas.microsoft.com/office/drawing/2014/main" id="{7D834C79-695A-44A7-8B1C-DFF7A356A4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03287" y="2339406"/>
            <a:ext cx="1838876" cy="2179188"/>
          </a:xfrm>
          <a:prstGeom prst="rect">
            <a:avLst/>
          </a:prstGeom>
        </p:spPr>
      </p:pic>
      <p:pic>
        <p:nvPicPr>
          <p:cNvPr id="54" name="detour">
            <a:extLst>
              <a:ext uri="{FF2B5EF4-FFF2-40B4-BE49-F238E27FC236}">
                <a16:creationId xmlns:a16="http://schemas.microsoft.com/office/drawing/2014/main" id="{18C75597-7979-4ADA-A7F7-38D7D1C113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56998" y="4637959"/>
            <a:ext cx="2179189" cy="21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0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143 -0.025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0</Words>
  <Application>Microsoft Office PowerPoint</Application>
  <PresentationFormat>Ecrã Panorâmico</PresentationFormat>
  <Paragraphs>0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244</cp:revision>
  <dcterms:created xsi:type="dcterms:W3CDTF">2020-06-26T14:06:11Z</dcterms:created>
  <dcterms:modified xsi:type="dcterms:W3CDTF">2020-08-26T16:02:14Z</dcterms:modified>
</cp:coreProperties>
</file>