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344" r:id="rId3"/>
    <p:sldId id="355" r:id="rId4"/>
    <p:sldId id="366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22" autoAdjust="0"/>
    <p:restoredTop sz="94660"/>
  </p:normalViewPr>
  <p:slideViewPr>
    <p:cSldViewPr>
      <p:cViewPr varScale="1">
        <p:scale>
          <a:sx n="113" d="100"/>
          <a:sy n="113" d="100"/>
        </p:scale>
        <p:origin x="21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93728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2021-05-04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jang0_0yw&amp;logNo=221838447170&amp;redirect=Dlog&amp;widgetTypeCall=true&amp;directAccess=fal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88671" y="1340768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R – </a:t>
            </a:r>
            <a:r>
              <a:rPr lang="en-US" altLang="ko-KR" sz="4400" b="1" dirty="0" err="1">
                <a:solidFill>
                  <a:srgbClr val="FF0000"/>
                </a:solidFill>
              </a:rPr>
              <a:t>KoNLP</a:t>
            </a:r>
            <a:r>
              <a:rPr lang="en-US" altLang="ko-KR" sz="4400" b="1" dirty="0">
                <a:solidFill>
                  <a:srgbClr val="FF0000"/>
                </a:solidFill>
              </a:rPr>
              <a:t> </a:t>
            </a:r>
            <a:r>
              <a:rPr lang="ko-KR" altLang="en-US" sz="4400" b="1" dirty="0">
                <a:solidFill>
                  <a:srgbClr val="FF0000"/>
                </a:solidFill>
              </a:rPr>
              <a:t>설치</a:t>
            </a:r>
            <a:endParaRPr lang="en-US" altLang="ko-KR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58691" y="3933867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47398" y="79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512498" y="1603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8746062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JDK-16 (</a:t>
            </a:r>
            <a:r>
              <a:rPr lang="ko-KR" altLang="en-US" dirty="0">
                <a:latin typeface="+mn-ea"/>
              </a:rPr>
              <a:t>최신 버전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https://www.oracle.com/kr/java/technologies/javase-downloads.html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Windows x64 Installer </a:t>
            </a:r>
            <a:r>
              <a:rPr lang="ko-KR" altLang="en-US" dirty="0"/>
              <a:t>선택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다운로드 후 디폴트 설치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</a:rPr>
              <a:t>환경 설정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 </a:t>
            </a:r>
            <a:r>
              <a:rPr lang="ko-KR" altLang="en-US" dirty="0" err="1">
                <a:latin typeface="+mn-ea"/>
              </a:rPr>
              <a:t>우클릭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속성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고급 시스템 설정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환경 변수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시스템 변수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새로 만들기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변수 이름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JAVA_HOME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변수 값</a:t>
            </a:r>
            <a:r>
              <a:rPr lang="en-US" altLang="ko-KR" dirty="0">
                <a:latin typeface="+mn-ea"/>
              </a:rPr>
              <a:t>: </a:t>
            </a:r>
            <a:r>
              <a:rPr lang="pt-BR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C:\Program Files\Java\jdk-16.0.1</a:t>
            </a:r>
            <a:r>
              <a:rPr lang="en-US" altLang="ko-KR" dirty="0">
                <a:latin typeface="+mn-ea"/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Path </a:t>
            </a:r>
            <a:r>
              <a:rPr lang="ko-KR" altLang="en-US" dirty="0">
                <a:latin typeface="+mn-ea"/>
              </a:rPr>
              <a:t>편집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새로 만들기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C:\Program Files\Java\jdk-16.0.1\bin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제대로 설치되었는지 확인 </a:t>
            </a:r>
            <a:r>
              <a:rPr lang="en-US" altLang="ko-KR" dirty="0">
                <a:latin typeface="+mn-ea"/>
              </a:rPr>
              <a:t>– </a:t>
            </a:r>
            <a:r>
              <a:rPr lang="en-US" altLang="ko-KR" dirty="0" err="1">
                <a:latin typeface="+mn-ea"/>
              </a:rPr>
              <a:t>cmd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창 새로 띄우기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javac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-version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56" y="136110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Java </a:t>
            </a:r>
            <a:r>
              <a:rPr lang="ko-KR" altLang="en-US" b="1" dirty="0"/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11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10610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필요 모듈 설치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rJava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memoise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hash, tau, Sejong,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devtools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RSQLite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모듈 설치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install.packages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rJava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’)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install.packages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memoise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’)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install.packages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('hash’)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install.packages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('tau’)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install.packages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('Sejong’)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install.packages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devtools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’)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install.packages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RSQLite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7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KoNLP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65750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106102" cy="5035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>
                <a:latin typeface="+mn-ea"/>
              </a:rPr>
              <a:t>KoNLP</a:t>
            </a:r>
            <a:r>
              <a:rPr lang="ko-KR" altLang="en-US" dirty="0">
                <a:latin typeface="+mn-ea"/>
              </a:rPr>
              <a:t> 모듈 설치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install.packages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</a:t>
            </a:r>
            <a:r>
              <a:rPr lang="en-US" altLang="ko-KR" sz="13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https://cran.r-project.org/</a:t>
            </a:r>
            <a:r>
              <a:rPr lang="en-US" altLang="ko-KR" sz="13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src</a:t>
            </a:r>
            <a:r>
              <a:rPr lang="en-US" altLang="ko-KR" sz="13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  <a:r>
              <a:rPr lang="en-US" altLang="ko-KR" sz="13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contrib</a:t>
            </a:r>
            <a:r>
              <a:rPr lang="en-US" altLang="ko-KR" sz="13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/Archive/</a:t>
            </a:r>
            <a:r>
              <a:rPr lang="en-US" altLang="ko-KR" sz="13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KoNLP</a:t>
            </a:r>
            <a:r>
              <a:rPr lang="en-US" altLang="ko-KR" sz="13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/KoNLP_0.80.2.tar.gz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", repos = NULL, type="source",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INSTALL_opts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c('--no-lock’))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libPaths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</a:t>
            </a:r>
            <a:r>
              <a:rPr lang="ko-KR" altLang="en-US">
                <a:latin typeface="D2Coding ligature" panose="020B0609020101020101" pitchFamily="49" charset="-127"/>
                <a:ea typeface="D2Coding ligature" panose="020B0609020101020101" pitchFamily="49" charset="-127"/>
              </a:rPr>
              <a:t>실행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[1] "C:/Users/CPB06GameN/Documents/R/win-library/4.0"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[2] "C:/Program Files/R/R-4.0.5/library"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C:/Users/CPB06GameN/Documents/R/win-library/4.0/KoNLP/java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디렉토리에 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scala-library-2.11.8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파일 복사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hlinkClick r:id="rId2"/>
              </a:rPr>
              <a:t>http://blog.naver.com/PostView.nhn?blogId=jang0_0yw&amp;logNo=221838447170&amp;redirect=Dlog&amp;widgetTypeCall=true&amp;directAccess=false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에서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java.zip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파일 다운로드후 압축 해제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library(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KoNLP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</a:t>
            </a:r>
            <a:r>
              <a:rPr lang="ko-KR" altLang="en-US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성공이면 설치 성공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73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KoNLP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76838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5832</TotalTime>
  <Words>340</Words>
  <Application>Microsoft Office PowerPoint</Application>
  <PresentationFormat>A4 용지(210x297mm)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D2Coding ligature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m29328</cp:lastModifiedBy>
  <cp:revision>326</cp:revision>
  <dcterms:created xsi:type="dcterms:W3CDTF">2018-09-14T06:04:22Z</dcterms:created>
  <dcterms:modified xsi:type="dcterms:W3CDTF">2021-05-04T07:10:47Z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C:\Users\ckkim\Documents\27.미래융합교육학원\강의자료\12.한글자연어처리.pptx</vt:lpwstr>
  </property>
</Properties>
</file>