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3" r:id="rId6"/>
    <p:sldId id="259" r:id="rId7"/>
    <p:sldId id="267" r:id="rId8"/>
    <p:sldId id="266" r:id="rId9"/>
    <p:sldId id="268" r:id="rId10"/>
    <p:sldId id="269" r:id="rId11"/>
    <p:sldId id="274" r:id="rId12"/>
    <p:sldId id="271" r:id="rId13"/>
    <p:sldId id="272" r:id="rId14"/>
    <p:sldId id="273" r:id="rId15"/>
    <p:sldId id="276" r:id="rId16"/>
    <p:sldId id="279" r:id="rId17"/>
    <p:sldId id="278" r:id="rId18"/>
    <p:sldId id="275" r:id="rId19"/>
    <p:sldId id="277" r:id="rId20"/>
    <p:sldId id="264" r:id="rId21"/>
    <p:sldId id="265" r:id="rId22"/>
    <p:sldId id="261" r:id="rId23"/>
    <p:sldId id="262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C4AC-D1BE-4828-8F09-ED9E9A720EB7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350E-32F9-478C-946E-D798B93EDEE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5350E-32F9-478C-946E-D798B93EDEE4}" type="slidenum">
              <a:rPr lang="pl-PL" smtClean="0"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ostokąt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ostokąt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Prostokąt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56" name="Prostokąt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Prostokąt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Prostokąt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Prostokąt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olny kształt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Dowolny kształt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Dowolny kształt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Dowolny kształt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Dowolny kształt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Dowolny kształt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Dowolny kształt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Dowolny kształt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Dowolny kształt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Dowolny kształt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Dowolny kształt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Dowolny kształt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Dowolny kształt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Dowolny kształt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ostokąt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stokąt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ostokąt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ostokąt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Łącznik prosty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Łącznik prosty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Łącznik prosty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Łącznik prosty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Prostokąt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665BB9-288C-4161-8457-CA8B183134B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2838232-0870-429C-9343-F1E06224BF80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lchior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chtalk/SpecFlo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chiork/SpecFlow-Introduction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SpecFlow</a:t>
            </a:r>
            <a:r>
              <a:rPr lang="pl-PL" dirty="0" smtClean="0"/>
              <a:t> – testy BDD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Melchior Kozar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i tablice</a:t>
            </a:r>
            <a:endParaRPr lang="pl-PL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303587"/>
            <a:ext cx="5181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762" y="3732212"/>
            <a:ext cx="3495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Kontekst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Statyczne akcesory</a:t>
            </a:r>
          </a:p>
          <a:p>
            <a:r>
              <a:rPr lang="pl-PL" dirty="0" smtClean="0"/>
              <a:t>DI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Per krok</a:t>
            </a:r>
          </a:p>
          <a:p>
            <a:r>
              <a:rPr lang="pl-PL" dirty="0" smtClean="0"/>
              <a:t>Per blok kroków</a:t>
            </a:r>
          </a:p>
          <a:p>
            <a:r>
              <a:rPr lang="pl-PL" dirty="0" smtClean="0"/>
              <a:t>Per scenariusz</a:t>
            </a:r>
          </a:p>
          <a:p>
            <a:r>
              <a:rPr lang="pl-PL" dirty="0" smtClean="0"/>
              <a:t>Per funkcjonalność</a:t>
            </a:r>
          </a:p>
          <a:p>
            <a:r>
              <a:rPr lang="pl-PL" dirty="0" smtClean="0"/>
              <a:t>Per wszystkie testy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Haki - przykład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7975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 Visual Studio</a:t>
            </a:r>
            <a:endParaRPr lang="pl-P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924944"/>
            <a:ext cx="4476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00808"/>
            <a:ext cx="4124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testy się uruchamiają?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xUnit</a:t>
            </a:r>
            <a:endParaRPr lang="pl-PL" dirty="0" smtClean="0"/>
          </a:p>
          <a:p>
            <a:r>
              <a:rPr lang="pl-PL" dirty="0" err="1" smtClean="0"/>
              <a:t>msTest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Lokalizacja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2746375"/>
            <a:ext cx="4667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Pozostałę</a:t>
            </a:r>
            <a:r>
              <a:rPr lang="pl-PL" dirty="0" smtClean="0"/>
              <a:t> możliwości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Code-behind</a:t>
            </a:r>
            <a:r>
              <a:rPr lang="pl-PL" dirty="0" smtClean="0"/>
              <a:t> jako artefakt budowania</a:t>
            </a:r>
          </a:p>
          <a:p>
            <a:r>
              <a:rPr lang="pl-PL" dirty="0" smtClean="0"/>
              <a:t>Własne DI</a:t>
            </a:r>
          </a:p>
          <a:p>
            <a:r>
              <a:rPr lang="pl-PL" dirty="0" smtClean="0"/>
              <a:t>Konwersje argumentów</a:t>
            </a:r>
          </a:p>
          <a:p>
            <a:r>
              <a:rPr lang="pl-PL" dirty="0" smtClean="0"/>
              <a:t>Wtyczki</a:t>
            </a:r>
          </a:p>
          <a:p>
            <a:r>
              <a:rPr lang="pl-PL" dirty="0" smtClean="0"/>
              <a:t>„Przestarzałe” scenariusze</a:t>
            </a:r>
          </a:p>
          <a:p>
            <a:r>
              <a:rPr lang="pl-PL" dirty="0" smtClean="0"/>
              <a:t>F#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Programista .NET</a:t>
            </a:r>
          </a:p>
          <a:p>
            <a:r>
              <a:rPr lang="pl-PL" dirty="0" smtClean="0">
                <a:hlinkClick r:id="rId2"/>
              </a:rPr>
              <a:t>https://github.com/melchiork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Obecnie pracuję w firmie </a:t>
            </a:r>
            <a:r>
              <a:rPr lang="pl-PL" dirty="0" err="1" smtClean="0"/>
              <a:t>Titian</a:t>
            </a:r>
            <a:r>
              <a:rPr lang="pl-PL" dirty="0" smtClean="0"/>
              <a:t> Software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242" name="Picture 2" descr="D:\Downloads\titian-logo_x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232410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Core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Niestety jeszcze nie</a:t>
            </a:r>
          </a:p>
          <a:p>
            <a:r>
              <a:rPr lang="pl-PL" dirty="0" smtClean="0"/>
              <a:t>Ale prace są na ukończeniu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github.com/techtalk/SpecFlow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84434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Prezentację i kod źródłowy można znaleźć na </a:t>
            </a:r>
            <a:r>
              <a:rPr lang="pl-PL" dirty="0" err="1" smtClean="0"/>
              <a:t>GitHubie</a:t>
            </a:r>
            <a:endParaRPr lang="pl-PL" dirty="0" smtClean="0"/>
          </a:p>
          <a:p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github.com/melchiork/SpecFlow-Introduction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BDD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Behavior-Driven</a:t>
            </a:r>
            <a:r>
              <a:rPr lang="pl-PL" dirty="0" smtClean="0"/>
              <a:t> Development</a:t>
            </a:r>
          </a:p>
          <a:p>
            <a:r>
              <a:rPr lang="pl-PL" dirty="0" smtClean="0"/>
              <a:t>Łączy TDD i DDD</a:t>
            </a:r>
          </a:p>
          <a:p>
            <a:r>
              <a:rPr lang="pl-PL" dirty="0" smtClean="0"/>
              <a:t>Oparty na języku dziedzinowym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Gerkhin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err="1" smtClean="0"/>
              <a:t>Given</a:t>
            </a:r>
            <a:r>
              <a:rPr lang="pl-PL" dirty="0" smtClean="0"/>
              <a:t> wymagania wstępne są ustalone</a:t>
            </a:r>
          </a:p>
          <a:p>
            <a:pPr>
              <a:buNone/>
            </a:pPr>
            <a:r>
              <a:rPr lang="pl-PL" b="1" dirty="0" err="1" smtClean="0"/>
              <a:t>When</a:t>
            </a:r>
            <a:r>
              <a:rPr lang="pl-PL" dirty="0" smtClean="0"/>
              <a:t> wykonana została akcja</a:t>
            </a:r>
          </a:p>
          <a:p>
            <a:pPr>
              <a:buNone/>
            </a:pPr>
            <a:r>
              <a:rPr lang="pl-PL" b="1" dirty="0" err="1" smtClean="0"/>
              <a:t>Then</a:t>
            </a:r>
            <a:r>
              <a:rPr lang="pl-PL" dirty="0" smtClean="0"/>
              <a:t> wynik jest następujący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Gherkin</a:t>
            </a:r>
            <a:r>
              <a:rPr lang="pl-PL" dirty="0" smtClean="0"/>
              <a:t> – przykład: </a:t>
            </a:r>
            <a:r>
              <a:rPr lang="pl-PL" dirty="0" err="1" smtClean="0"/>
              <a:t>blog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dirty="0" err="1" smtClean="0"/>
              <a:t>Given</a:t>
            </a:r>
            <a:r>
              <a:rPr lang="pl-PL" dirty="0" smtClean="0"/>
              <a:t> Istnieje artykuł o tytule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jestem zalogowany jako </a:t>
            </a:r>
            <a:r>
              <a:rPr lang="pl-PL" i="1" dirty="0" err="1" smtClean="0">
                <a:solidFill>
                  <a:schemeClr val="bg2"/>
                </a:solidFill>
              </a:rPr>
              <a:t>Admin</a:t>
            </a:r>
            <a:endParaRPr lang="pl-PL" i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pl-PL" b="1" dirty="0" err="1" smtClean="0"/>
              <a:t>When</a:t>
            </a:r>
            <a:r>
              <a:rPr lang="pl-PL" dirty="0" smtClean="0"/>
              <a:t> promuję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</a:p>
          <a:p>
            <a:pPr>
              <a:buNone/>
            </a:pPr>
            <a:r>
              <a:rPr lang="pl-PL" b="1" dirty="0" err="1" smtClean="0"/>
              <a:t>Then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dirty="0" smtClean="0"/>
              <a:t> jest na stronie głównej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RSS</a:t>
            </a:r>
          </a:p>
          <a:p>
            <a:pPr>
              <a:buNone/>
            </a:pPr>
            <a:r>
              <a:rPr lang="pl-PL" b="1" dirty="0" smtClean="0"/>
              <a:t>And</a:t>
            </a:r>
            <a:r>
              <a:rPr lang="pl-PL" dirty="0" smtClean="0"/>
              <a:t> artykuł </a:t>
            </a:r>
            <a:r>
              <a:rPr lang="pl-PL" i="1" dirty="0" smtClean="0">
                <a:solidFill>
                  <a:schemeClr val="bg2"/>
                </a:solidFill>
              </a:rPr>
              <a:t>BDD</a:t>
            </a:r>
            <a:r>
              <a:rPr lang="pl-PL" i="1" dirty="0" smtClean="0"/>
              <a:t> </a:t>
            </a:r>
            <a:r>
              <a:rPr lang="pl-PL" dirty="0" smtClean="0"/>
              <a:t>jest dostępny przez </a:t>
            </a:r>
            <a:r>
              <a:rPr lang="pl-PL" i="1" dirty="0" smtClean="0">
                <a:solidFill>
                  <a:schemeClr val="bg2"/>
                </a:solidFill>
              </a:rPr>
              <a:t>Atom</a:t>
            </a:r>
            <a:endParaRPr lang="pl-PL" i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SpecFlow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Framework do pisania testów BDD</a:t>
            </a:r>
          </a:p>
          <a:p>
            <a:r>
              <a:rPr lang="pl-PL" dirty="0" smtClean="0"/>
              <a:t>Licencja BSD</a:t>
            </a:r>
          </a:p>
          <a:p>
            <a:r>
              <a:rPr lang="pl-PL" dirty="0" err="1" smtClean="0"/>
              <a:t>Cucumber</a:t>
            </a:r>
            <a:r>
              <a:rPr lang="pl-PL" dirty="0" smtClean="0"/>
              <a:t> dla środowisk .NET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712" y="2079625"/>
            <a:ext cx="50577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3175000"/>
            <a:ext cx="7677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89</TotalTime>
  <Words>192</Words>
  <Application>Microsoft Office PowerPoint</Application>
  <PresentationFormat>Pokaz na ekranie (4:3)</PresentationFormat>
  <Paragraphs>66</Paragraphs>
  <Slides>23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Metro</vt:lpstr>
      <vt:lpstr>SpecFlow – testy BDD</vt:lpstr>
      <vt:lpstr>O mnie</vt:lpstr>
      <vt:lpstr>BDD</vt:lpstr>
      <vt:lpstr>Gerkhin</vt:lpstr>
      <vt:lpstr>Gherkin – przykład: blog</vt:lpstr>
      <vt:lpstr>SpecFlow</vt:lpstr>
      <vt:lpstr>Funkcjonalności</vt:lpstr>
      <vt:lpstr>Scenariusze</vt:lpstr>
      <vt:lpstr>Kroki</vt:lpstr>
      <vt:lpstr>Parametry i tablice</vt:lpstr>
      <vt:lpstr>Założenia</vt:lpstr>
      <vt:lpstr>Kontekst</vt:lpstr>
      <vt:lpstr>Haki</vt:lpstr>
      <vt:lpstr>Haki - przykład</vt:lpstr>
      <vt:lpstr>Demo</vt:lpstr>
      <vt:lpstr>Integracja z Visual Studio</vt:lpstr>
      <vt:lpstr>Jak testy się uruchamiają?</vt:lpstr>
      <vt:lpstr>Lokalizacja</vt:lpstr>
      <vt:lpstr>Pozostałę możliwości</vt:lpstr>
      <vt:lpstr>.NET Core?</vt:lpstr>
      <vt:lpstr>Open Source</vt:lpstr>
      <vt:lpstr>Pytania?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– testy BDD</dc:title>
  <dc:creator>Melchior</dc:creator>
  <cp:lastModifiedBy>Melchior</cp:lastModifiedBy>
  <cp:revision>24</cp:revision>
  <dcterms:created xsi:type="dcterms:W3CDTF">2019-01-13T15:54:17Z</dcterms:created>
  <dcterms:modified xsi:type="dcterms:W3CDTF">2019-01-13T17:23:28Z</dcterms:modified>
</cp:coreProperties>
</file>