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3" r:id="rId6"/>
    <p:sldId id="280" r:id="rId7"/>
    <p:sldId id="259" r:id="rId8"/>
    <p:sldId id="267" r:id="rId9"/>
    <p:sldId id="266" r:id="rId10"/>
    <p:sldId id="268" r:id="rId11"/>
    <p:sldId id="269" r:id="rId12"/>
    <p:sldId id="274" r:id="rId13"/>
    <p:sldId id="271" r:id="rId14"/>
    <p:sldId id="272" r:id="rId15"/>
    <p:sldId id="273" r:id="rId16"/>
    <p:sldId id="276" r:id="rId17"/>
    <p:sldId id="279" r:id="rId18"/>
    <p:sldId id="278" r:id="rId19"/>
    <p:sldId id="275" r:id="rId20"/>
    <p:sldId id="277" r:id="rId21"/>
    <p:sldId id="264" r:id="rId22"/>
    <p:sldId id="265" r:id="rId23"/>
    <p:sldId id="261" r:id="rId24"/>
    <p:sldId id="262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2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C4AC-D1BE-4828-8F09-ED9E9A720EB7}" type="datetimeFigureOut">
              <a:rPr lang="pl-PL" smtClean="0"/>
              <a:pPr/>
              <a:t>2019-01-14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5350E-32F9-478C-946E-D798B93EDEE4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5350E-32F9-478C-946E-D798B93EDEE4}" type="slidenum">
              <a:rPr lang="pl-PL" smtClean="0"/>
              <a:pPr/>
              <a:t>9</a:t>
            </a:fld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2019-01-14</a:t>
            </a:fld>
            <a:endParaRPr lang="pl-PL" dirty="0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32" name="Prostokąt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Prostokąt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Prostokąt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Prostokąt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Prostokąt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56" name="Prostokąt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Prostokąt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Prostokąt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Prostokąt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olny kształt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Dowolny kształt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Dowolny kształt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Dowolny kształt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Dowolny kształt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Dowolny kształt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Dowolny kształt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Dowolny kształt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Dowolny kształt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Dowolny kształt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Dowolny kształt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Dowolny kształt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Dowolny kształt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Dowolny kształt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Prostokąt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Prostokąt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Prostokąt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Prostokąt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ostokąt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2019-01-14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Prostokąt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Prostokąt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Prostokąt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Prostokąt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Prostokąt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Prostokąt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Prostokąt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Prostokąt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2019-01-14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2019-01-14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Łącznik prosty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Łącznik prosty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dirty="0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grpSp>
        <p:nvGrpSpPr>
          <p:cNvPr id="14" name="Grup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Łącznik prosty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Łącznik prosty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pPr/>
              <a:t>2019-01-14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Prostokąt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Prostokąt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Prostokąt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Prostokąt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Prostokąt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Prostokąt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Prostokąt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Prostokąt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D665BB9-288C-4161-8457-CA8B183134BE}" type="datetimeFigureOut">
              <a:rPr lang="pl-PL" smtClean="0"/>
              <a:pPr/>
              <a:t>2019-01-14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l-PL" dirty="0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2838232-0870-429C-9343-F1E06224BF80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elchiork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techtalk/SpecFlow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lchiork/SpecFlow-Introduction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SpecFlow</a:t>
            </a:r>
            <a:r>
              <a:rPr lang="pl-PL" dirty="0" smtClean="0"/>
              <a:t> – testy BDD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Melchior Kozar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Kroki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3175000"/>
            <a:ext cx="76771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i tablice</a:t>
            </a:r>
            <a:endParaRPr lang="pl-PL" dirty="0"/>
          </a:p>
        </p:txBody>
      </p:sp>
      <p:pic>
        <p:nvPicPr>
          <p:cNvPr id="51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303587"/>
            <a:ext cx="51816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</a:t>
            </a:r>
            <a:endParaRPr lang="pl-P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2762" y="3732212"/>
            <a:ext cx="34956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Kontekst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Statyczne akcesory</a:t>
            </a:r>
          </a:p>
          <a:p>
            <a:r>
              <a:rPr lang="pl-PL" dirty="0" smtClean="0"/>
              <a:t>DI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Per krok</a:t>
            </a:r>
          </a:p>
          <a:p>
            <a:r>
              <a:rPr lang="pl-PL" dirty="0" smtClean="0"/>
              <a:t>Per blok kroków</a:t>
            </a:r>
          </a:p>
          <a:p>
            <a:r>
              <a:rPr lang="pl-PL" dirty="0" smtClean="0"/>
              <a:t>Per scenariusz</a:t>
            </a:r>
          </a:p>
          <a:p>
            <a:r>
              <a:rPr lang="pl-PL" dirty="0" smtClean="0"/>
              <a:t>Per funkcjonalność</a:t>
            </a:r>
          </a:p>
          <a:p>
            <a:r>
              <a:rPr lang="pl-PL" dirty="0" smtClean="0"/>
              <a:t>Per wszystkie testy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Haki - przykład</a:t>
            </a:r>
            <a:endParaRPr lang="pl-P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79750"/>
            <a:ext cx="7315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 Visual Studio</a:t>
            </a:r>
            <a:endParaRPr lang="pl-PL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2225" y="2924944"/>
            <a:ext cx="44767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700808"/>
            <a:ext cx="41243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testy się uruchamiają?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nUnit</a:t>
            </a:r>
            <a:endParaRPr lang="pl-PL" dirty="0" smtClean="0"/>
          </a:p>
          <a:p>
            <a:r>
              <a:rPr lang="pl-PL" dirty="0" smtClean="0"/>
              <a:t>xUnit</a:t>
            </a:r>
            <a:endParaRPr lang="pl-PL" dirty="0" smtClean="0"/>
          </a:p>
          <a:p>
            <a:r>
              <a:rPr lang="pl-PL" dirty="0" smtClean="0"/>
              <a:t>msTest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Lokalizacja</a:t>
            </a:r>
            <a:endParaRPr lang="pl-PL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6975" y="2746375"/>
            <a:ext cx="46672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mnie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Programista .NET</a:t>
            </a:r>
          </a:p>
          <a:p>
            <a:r>
              <a:rPr lang="pl-PL" dirty="0" smtClean="0">
                <a:hlinkClick r:id="rId2"/>
              </a:rPr>
              <a:t>https://github.com/melchiork/</a:t>
            </a:r>
            <a:endParaRPr lang="pl-PL" dirty="0" smtClean="0"/>
          </a:p>
          <a:p>
            <a:r>
              <a:rPr lang="pl-PL" dirty="0" smtClean="0"/>
              <a:t>Obecnie pracuję w firmie </a:t>
            </a:r>
            <a:r>
              <a:rPr lang="pl-PL" dirty="0" smtClean="0"/>
              <a:t>Titian</a:t>
            </a:r>
            <a:r>
              <a:rPr lang="pl-PL" dirty="0" smtClean="0"/>
              <a:t> Software</a:t>
            </a:r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10242" name="Picture 2" descr="D:\Downloads\titian-logo_x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501008"/>
            <a:ext cx="2324100" cy="133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Pozostałe </a:t>
            </a:r>
            <a:r>
              <a:rPr lang="pl-PL" dirty="0" smtClean="0"/>
              <a:t>możliwości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Podłączenie własnego DI</a:t>
            </a:r>
          </a:p>
          <a:p>
            <a:r>
              <a:rPr lang="pl-PL" dirty="0" smtClean="0"/>
              <a:t>Konwersje argumentów</a:t>
            </a:r>
          </a:p>
          <a:p>
            <a:r>
              <a:rPr lang="pl-PL" dirty="0" smtClean="0"/>
              <a:t>Wtyczki</a:t>
            </a:r>
          </a:p>
          <a:p>
            <a:r>
              <a:rPr lang="pl-PL" dirty="0" smtClean="0"/>
              <a:t>„Przestarzałe” kroki</a:t>
            </a:r>
          </a:p>
          <a:p>
            <a:r>
              <a:rPr lang="pl-PL" dirty="0" smtClean="0"/>
              <a:t>F#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.NET </a:t>
            </a:r>
            <a:r>
              <a:rPr lang="pl-PL" dirty="0" smtClean="0"/>
              <a:t>Core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Niestety jeszcze nie</a:t>
            </a:r>
          </a:p>
          <a:p>
            <a:r>
              <a:rPr lang="pl-PL" dirty="0" smtClean="0"/>
              <a:t>Ale prace są na ukończeniu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Open</a:t>
            </a:r>
            <a:r>
              <a:rPr lang="pl-PL" dirty="0" smtClean="0"/>
              <a:t> </a:t>
            </a:r>
            <a:r>
              <a:rPr lang="pl-PL" dirty="0" smtClean="0"/>
              <a:t>Source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hlinkClick r:id="rId2"/>
              </a:rPr>
              <a:t>https://github.com/techtalk/SpecFlow</a:t>
            </a: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36912"/>
            <a:ext cx="844341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Prezentację i kod źródłowy można znaleźć na </a:t>
            </a:r>
            <a:r>
              <a:rPr lang="pl-PL" dirty="0" smtClean="0"/>
              <a:t>GitHubie</a:t>
            </a:r>
            <a:endParaRPr lang="pl-PL" dirty="0" smtClean="0"/>
          </a:p>
          <a:p>
            <a:r>
              <a:rPr lang="pl-PL" dirty="0" smtClean="0">
                <a:hlinkClick r:id="rId2"/>
              </a:rPr>
              <a:t>https://github.com/melchiork/SpecFlow-Introduction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BDD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Behavior-Driven</a:t>
            </a:r>
            <a:r>
              <a:rPr lang="pl-PL" dirty="0" smtClean="0"/>
              <a:t> Development</a:t>
            </a:r>
          </a:p>
          <a:p>
            <a:r>
              <a:rPr lang="pl-PL" dirty="0" smtClean="0"/>
              <a:t>Łączy TDD i DDD</a:t>
            </a:r>
          </a:p>
          <a:p>
            <a:r>
              <a:rPr lang="pl-PL" dirty="0" smtClean="0"/>
              <a:t>Oparty na języku dziedzinowym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Gherkin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b="1" dirty="0" smtClean="0"/>
              <a:t>Given</a:t>
            </a:r>
            <a:r>
              <a:rPr lang="pl-PL" dirty="0" smtClean="0"/>
              <a:t> wymagania wstępne są ustalone</a:t>
            </a:r>
          </a:p>
          <a:p>
            <a:pPr>
              <a:buNone/>
            </a:pPr>
            <a:r>
              <a:rPr lang="pl-PL" b="1" dirty="0" smtClean="0"/>
              <a:t>When</a:t>
            </a:r>
            <a:r>
              <a:rPr lang="pl-PL" dirty="0" smtClean="0"/>
              <a:t> wykonana została akcja</a:t>
            </a:r>
          </a:p>
          <a:p>
            <a:pPr>
              <a:buNone/>
            </a:pPr>
            <a:r>
              <a:rPr lang="pl-PL" b="1" dirty="0" smtClean="0"/>
              <a:t>Then</a:t>
            </a:r>
            <a:r>
              <a:rPr lang="pl-PL" dirty="0" smtClean="0"/>
              <a:t> wynik jest następujący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Gherkin</a:t>
            </a:r>
            <a:r>
              <a:rPr lang="pl-PL" dirty="0" smtClean="0"/>
              <a:t> – przykład: </a:t>
            </a:r>
            <a:r>
              <a:rPr lang="pl-PL" dirty="0" smtClean="0"/>
              <a:t>blog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b="1" dirty="0" smtClean="0"/>
              <a:t>Given</a:t>
            </a:r>
            <a:r>
              <a:rPr lang="pl-PL" dirty="0" smtClean="0"/>
              <a:t> Istnieje artykuł o tytule </a:t>
            </a:r>
            <a:r>
              <a:rPr lang="pl-PL" i="1" dirty="0" smtClean="0">
                <a:solidFill>
                  <a:schemeClr val="bg2"/>
                </a:solidFill>
              </a:rPr>
              <a:t>BDD</a:t>
            </a:r>
          </a:p>
          <a:p>
            <a:pPr>
              <a:buNone/>
            </a:pPr>
            <a:r>
              <a:rPr lang="pl-PL" b="1" dirty="0" smtClean="0"/>
              <a:t>And</a:t>
            </a:r>
            <a:r>
              <a:rPr lang="pl-PL" dirty="0" smtClean="0"/>
              <a:t> jestem zalogowany jako </a:t>
            </a:r>
            <a:r>
              <a:rPr lang="pl-PL" i="1" dirty="0" smtClean="0">
                <a:solidFill>
                  <a:schemeClr val="bg2"/>
                </a:solidFill>
              </a:rPr>
              <a:t>Admin</a:t>
            </a:r>
            <a:endParaRPr lang="pl-PL" i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pl-PL" b="1" dirty="0" smtClean="0"/>
              <a:t>When</a:t>
            </a:r>
            <a:r>
              <a:rPr lang="pl-PL" dirty="0" smtClean="0"/>
              <a:t> promuję artykuł o tytule </a:t>
            </a:r>
            <a:r>
              <a:rPr lang="pl-PL" i="1" dirty="0" smtClean="0">
                <a:solidFill>
                  <a:schemeClr val="bg2"/>
                </a:solidFill>
              </a:rPr>
              <a:t>BDD</a:t>
            </a:r>
          </a:p>
          <a:p>
            <a:pPr>
              <a:buNone/>
            </a:pPr>
            <a:r>
              <a:rPr lang="pl-PL" b="1" dirty="0" smtClean="0"/>
              <a:t>Then</a:t>
            </a:r>
            <a:r>
              <a:rPr lang="pl-PL" dirty="0" smtClean="0"/>
              <a:t> artykuł </a:t>
            </a:r>
            <a:r>
              <a:rPr lang="pl-PL" i="1" dirty="0" smtClean="0">
                <a:solidFill>
                  <a:schemeClr val="bg2"/>
                </a:solidFill>
              </a:rPr>
              <a:t>BDD</a:t>
            </a:r>
            <a:r>
              <a:rPr lang="pl-PL" dirty="0" smtClean="0"/>
              <a:t> jest na stronie głównej</a:t>
            </a:r>
          </a:p>
          <a:p>
            <a:pPr>
              <a:buNone/>
            </a:pPr>
            <a:r>
              <a:rPr lang="pl-PL" b="1" dirty="0" smtClean="0"/>
              <a:t>And</a:t>
            </a:r>
            <a:r>
              <a:rPr lang="pl-PL" dirty="0" smtClean="0"/>
              <a:t> artykuł </a:t>
            </a:r>
            <a:r>
              <a:rPr lang="pl-PL" i="1" dirty="0" smtClean="0">
                <a:solidFill>
                  <a:schemeClr val="bg2"/>
                </a:solidFill>
              </a:rPr>
              <a:t>BDD</a:t>
            </a:r>
            <a:r>
              <a:rPr lang="pl-PL" i="1" dirty="0" smtClean="0"/>
              <a:t> </a:t>
            </a:r>
            <a:r>
              <a:rPr lang="pl-PL" dirty="0" smtClean="0"/>
              <a:t>jest dostępny przez </a:t>
            </a:r>
            <a:r>
              <a:rPr lang="pl-PL" i="1" dirty="0" smtClean="0">
                <a:solidFill>
                  <a:schemeClr val="bg2"/>
                </a:solidFill>
              </a:rPr>
              <a:t>RSS</a:t>
            </a:r>
          </a:p>
          <a:p>
            <a:pPr>
              <a:buNone/>
            </a:pPr>
            <a:r>
              <a:rPr lang="pl-PL" b="1" dirty="0" smtClean="0"/>
              <a:t>And</a:t>
            </a:r>
            <a:r>
              <a:rPr lang="pl-PL" dirty="0" smtClean="0"/>
              <a:t> artykuł </a:t>
            </a:r>
            <a:r>
              <a:rPr lang="pl-PL" i="1" dirty="0" smtClean="0">
                <a:solidFill>
                  <a:schemeClr val="bg2"/>
                </a:solidFill>
              </a:rPr>
              <a:t>BDD</a:t>
            </a:r>
            <a:r>
              <a:rPr lang="pl-PL" i="1" dirty="0" smtClean="0"/>
              <a:t> </a:t>
            </a:r>
            <a:r>
              <a:rPr lang="pl-PL" dirty="0" smtClean="0"/>
              <a:t>jest dostępny przez </a:t>
            </a:r>
            <a:r>
              <a:rPr lang="pl-PL" i="1" dirty="0" smtClean="0">
                <a:solidFill>
                  <a:schemeClr val="bg2"/>
                </a:solidFill>
              </a:rPr>
              <a:t>Atom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Przykładowa architektura</a:t>
            </a:r>
            <a:endParaRPr lang="pl-PL" dirty="0"/>
          </a:p>
        </p:txBody>
      </p:sp>
      <p:pic>
        <p:nvPicPr>
          <p:cNvPr id="9" name="Picture 4" descr="D:\Downloads\test_arch_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132856"/>
            <a:ext cx="4680520" cy="3738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SpecFlow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Framework do pisania testów BDD</a:t>
            </a:r>
          </a:p>
          <a:p>
            <a:r>
              <a:rPr lang="pl-PL" dirty="0" smtClean="0"/>
              <a:t>Licencja BSD</a:t>
            </a:r>
          </a:p>
          <a:p>
            <a:r>
              <a:rPr lang="pl-PL" dirty="0" smtClean="0"/>
              <a:t>Cucumber</a:t>
            </a:r>
            <a:r>
              <a:rPr lang="pl-PL" dirty="0" smtClean="0"/>
              <a:t> dla środowisk .NET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Funkcjonalności</a:t>
            </a:r>
            <a:endParaRPr lang="pl-PL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1712" y="2079625"/>
            <a:ext cx="50577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Scenariusze</a:t>
            </a:r>
            <a:endParaRPr lang="pl-PL" dirty="0"/>
          </a:p>
        </p:txBody>
      </p:sp>
      <p:pic>
        <p:nvPicPr>
          <p:cNvPr id="205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1712" y="2079625"/>
            <a:ext cx="50577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109</TotalTime>
  <Words>193</Words>
  <Application>Microsoft Office PowerPoint</Application>
  <PresentationFormat>Pokaz na ekranie (4:3)</PresentationFormat>
  <Paragraphs>66</Paragraphs>
  <Slides>24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5" baseType="lpstr">
      <vt:lpstr>Metro</vt:lpstr>
      <vt:lpstr>SpecFlow – testy BDD</vt:lpstr>
      <vt:lpstr>O mnie</vt:lpstr>
      <vt:lpstr>BDD</vt:lpstr>
      <vt:lpstr>Gherkin</vt:lpstr>
      <vt:lpstr>Gherkin – przykład: blog</vt:lpstr>
      <vt:lpstr>Przykładowa architektura</vt:lpstr>
      <vt:lpstr>SpecFlow</vt:lpstr>
      <vt:lpstr>Funkcjonalności</vt:lpstr>
      <vt:lpstr>Scenariusze</vt:lpstr>
      <vt:lpstr>Kroki</vt:lpstr>
      <vt:lpstr>Parametry i tablice</vt:lpstr>
      <vt:lpstr>Założenia</vt:lpstr>
      <vt:lpstr>Kontekst</vt:lpstr>
      <vt:lpstr>Haki</vt:lpstr>
      <vt:lpstr>Haki - przykład</vt:lpstr>
      <vt:lpstr>Demo</vt:lpstr>
      <vt:lpstr>Integracja z Visual Studio</vt:lpstr>
      <vt:lpstr>Jak testy się uruchamiają?</vt:lpstr>
      <vt:lpstr>Lokalizacja</vt:lpstr>
      <vt:lpstr>Pozostałe możliwości</vt:lpstr>
      <vt:lpstr>.NET Core?</vt:lpstr>
      <vt:lpstr>Open Source</vt:lpstr>
      <vt:lpstr>Pytania?</vt:lpstr>
      <vt:lpstr>Dziękuję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SpecFlow – testy BDD</dc:title>
  <dc:creator>Melchior</dc:creator>
  <cp:lastModifiedBy>Melchior</cp:lastModifiedBy>
  <cp:revision>37</cp:revision>
  <dcterms:created xsi:type="dcterms:W3CDTF">2019-01-13T15:54:17Z</dcterms:created>
  <dcterms:modified xsi:type="dcterms:W3CDTF">2019-01-14T19:40:10Z</dcterms:modified>
</cp:coreProperties>
</file>