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04724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98744"/>
            <a:ext cx="12191999" cy="666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30233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98744"/>
            <a:ext cx="12191999" cy="666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77248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98744"/>
            <a:ext cx="12191999" cy="666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57452" name=""/>
          <p:cNvSpPr txBox="1"/>
          <p:nvPr/>
        </p:nvSpPr>
        <p:spPr bwMode="auto">
          <a:xfrm flipH="0" flipV="0">
            <a:off x="1240121" y="508616"/>
            <a:ext cx="8380969" cy="15548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b="1" i="1">
              <a:latin typeface="Droid Sans Ethiopic"/>
              <a:cs typeface="Droid Sans Ethiopic"/>
            </a:endParaRPr>
          </a:p>
          <a:p>
            <a:pPr>
              <a:defRPr/>
            </a:pPr>
            <a:r>
              <a:rPr sz="2400" b="1" i="1" u="none">
                <a:solidFill>
                  <a:srgbClr val="000000"/>
                </a:solidFill>
                <a:latin typeface="Droid Sans Ethiopic"/>
                <a:ea typeface="Times New Roman"/>
                <a:cs typeface="Droid Sans Ethiopic"/>
              </a:rPr>
              <a:t>Result Dataset</a:t>
            </a:r>
            <a:br>
              <a:rPr sz="2400" b="1" i="1" u="none">
                <a:solidFill>
                  <a:srgbClr val="000000"/>
                </a:solidFill>
                <a:latin typeface="Droid Sans Ethiopic"/>
                <a:ea typeface="Times New Roman"/>
                <a:cs typeface="Droid Sans Ethiopic"/>
              </a:rPr>
            </a:br>
            <a:endParaRPr b="1" i="1">
              <a:latin typeface="Droid Sans Ethiopic"/>
              <a:cs typeface="Droid Sans Ethiopic"/>
            </a:endParaRPr>
          </a:p>
          <a:p>
            <a:pPr>
              <a:defRPr/>
            </a:pPr>
            <a:r>
              <a:rPr sz="1200" b="1" i="1" u="none">
                <a:solidFill>
                  <a:srgbClr val="000000"/>
                </a:solidFill>
                <a:latin typeface="Droid Sans Ethiopic"/>
                <a:ea typeface="Times New Roman"/>
                <a:cs typeface="Droid Sans Ethiopic"/>
              </a:rPr>
              <a:t>Land, Gewicht_Mann, Gewicht_Frau, kcal_per_h_woman, kcal_per_h_man,kcal, Activity</a:t>
            </a:r>
            <a:endParaRPr b="1" i="1">
              <a:latin typeface="Droid Sans Ethiopic"/>
              <a:cs typeface="Droid Sans Ethiopic"/>
            </a:endParaRPr>
          </a:p>
          <a:p>
            <a:pPr>
              <a:defRPr/>
            </a:pPr>
            <a:r>
              <a:rPr sz="1200" b="1" i="1" u="none">
                <a:solidFill>
                  <a:srgbClr val="000000"/>
                </a:solidFill>
                <a:latin typeface="Droid Sans Ethiopic"/>
                <a:ea typeface="Times New Roman"/>
                <a:cs typeface="Droid Sans Ethiopic"/>
              </a:rPr>
              <a:t>menue_bezeichnung : niedrig, mittel, hoch</a:t>
            </a:r>
            <a:endParaRPr b="1" i="1">
              <a:latin typeface="Droid Sans Ethiopic"/>
              <a:cs typeface="Droid Sans Ethiopic"/>
            </a:endParaRPr>
          </a:p>
          <a:p>
            <a:pPr>
              <a:defRPr/>
            </a:pPr>
            <a:r>
              <a:rPr sz="1200" b="1" i="1" u="none">
                <a:solidFill>
                  <a:srgbClr val="000000"/>
                </a:solidFill>
                <a:latin typeface="Droid Sans Ethiopic"/>
                <a:ea typeface="Times New Roman"/>
                <a:cs typeface="Droid Sans Ethiopic"/>
              </a:rPr>
              <a:t>faktor_man, faktor_woman: A factor that indicates how many hours of training are required to burn off the menu.</a:t>
            </a:r>
            <a:endParaRPr b="1" i="1">
              <a:latin typeface="Droid Sans Ethiopic"/>
              <a:cs typeface="Droid Sans Ethiopic"/>
            </a:endParaRPr>
          </a:p>
        </p:txBody>
      </p:sp>
      <p:pic>
        <p:nvPicPr>
          <p:cNvPr id="10218732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40121" y="2275469"/>
            <a:ext cx="8417671" cy="4031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7317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54317"/>
            <a:ext cx="12191999" cy="6549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352224" name=""/>
          <p:cNvSpPr txBox="1"/>
          <p:nvPr/>
        </p:nvSpPr>
        <p:spPr bwMode="auto">
          <a:xfrm flipH="0" flipV="0">
            <a:off x="565047" y="323664"/>
            <a:ext cx="9793899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787309358" name=""/>
          <p:cNvSpPr txBox="1"/>
          <p:nvPr/>
        </p:nvSpPr>
        <p:spPr bwMode="auto">
          <a:xfrm flipH="0" flipV="0">
            <a:off x="717447" y="476064"/>
            <a:ext cx="979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8979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870" y="0"/>
            <a:ext cx="12148259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704589" name=""/>
          <p:cNvSpPr txBox="1"/>
          <p:nvPr/>
        </p:nvSpPr>
        <p:spPr bwMode="auto">
          <a:xfrm flipH="0" flipV="0">
            <a:off x="565047" y="323664"/>
            <a:ext cx="9793899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66114458" name=""/>
          <p:cNvSpPr txBox="1"/>
          <p:nvPr/>
        </p:nvSpPr>
        <p:spPr bwMode="auto">
          <a:xfrm flipH="0" flipV="0">
            <a:off x="717447" y="476064"/>
            <a:ext cx="97946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Top 5 Länder mit geringstem Durchschnittsgewicht und Dauer des Trainings</a:t>
            </a:r>
            <a:endParaRPr/>
          </a:p>
        </p:txBody>
      </p:sp>
      <p:pic>
        <p:nvPicPr>
          <p:cNvPr id="1395190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57173" y="1471612"/>
            <a:ext cx="7900593" cy="4665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679411" name=""/>
          <p:cNvSpPr txBox="1"/>
          <p:nvPr/>
        </p:nvSpPr>
        <p:spPr bwMode="auto">
          <a:xfrm flipH="0" flipV="0">
            <a:off x="565047" y="323664"/>
            <a:ext cx="979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Top 5 Länder mit höchstem männlichen Durchschnittsgewicht und Dauer für Verbrauch</a:t>
            </a:r>
            <a:endParaRPr/>
          </a:p>
        </p:txBody>
      </p:sp>
      <p:pic>
        <p:nvPicPr>
          <p:cNvPr id="12343374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81299" y="1471612"/>
            <a:ext cx="6629400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8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132060" name=""/>
          <p:cNvSpPr txBox="1"/>
          <p:nvPr/>
        </p:nvSpPr>
        <p:spPr bwMode="auto">
          <a:xfrm flipH="0" flipV="0">
            <a:off x="565047" y="323664"/>
            <a:ext cx="97942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Top 5 Sportarten bei Menü mit vielen Kalorien für Deutschland neu</a:t>
            </a:r>
            <a:endParaRPr/>
          </a:p>
        </p:txBody>
      </p:sp>
      <p:pic>
        <p:nvPicPr>
          <p:cNvPr id="14771845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81299" y="1471612"/>
            <a:ext cx="6629400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2023-07-06T13:51:39Z</dcterms:modified>
  <cp:category/>
  <cp:contentStatus/>
  <cp:version/>
</cp:coreProperties>
</file>