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959588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07461"/>
            <a:ext cx="12191999" cy="6643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07762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07461"/>
            <a:ext cx="12191999" cy="6643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827371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07461"/>
            <a:ext cx="12191999" cy="6643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865506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07461"/>
            <a:ext cx="12191999" cy="6643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92663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07461"/>
            <a:ext cx="12191999" cy="6643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33133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07461"/>
            <a:ext cx="12191999" cy="6643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2023-06-08T19:19:23Z</dcterms:modified>
  <cp:category/>
  <cp:contentStatus/>
  <cp:version/>
</cp:coreProperties>
</file>