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D68FA-8E4C-442F-B70D-62C2D8F4130E}" v="43" dt="2023-05-11T17:07:33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6F88D-A8E2-469C-A743-35040000C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3B572-888C-44DD-80E0-0D3A6E1F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932DD-566E-43D6-96B4-0626E11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E8D13-0740-4920-BE17-80EB0D1E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99797-D1D2-4E3D-AD01-F6A901B9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3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EBDFE-384E-401C-8151-1683EE52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A79157-7331-4918-8CB4-E77A3805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0761D-CE45-48F3-AAF5-0EDC4D5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25AFB-BC4C-475D-B3D6-8711278E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B029C-763F-4D53-8599-F660C1BA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7A43CB-4D8C-4A48-A004-2A1E2A51D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8F60C3-0B70-42CE-8D69-515A3962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9928-6CD5-4E51-ACAE-3BEA4A3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F7988-8820-45A7-B91D-67A853A4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90020-4F37-4FA7-BD6B-08BE3DE3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E67F-E14B-4CEE-92A0-229B41D6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43048-DEF6-4B9F-A748-F63CA13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8C41A-9311-4995-A3A4-1F687800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596B9-CD23-42B1-A9A4-3B763F3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301AC-F77E-426B-B59E-0A0B73E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470FD-0870-4F7C-A3F0-FC1E9E93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66D80-06F4-4F9E-BF74-FC4AFA6E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DB03-FE55-4805-B3FF-336304EF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57938-94BA-4C6F-AA65-E1C70998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6B1E0-BF6D-42B4-9872-C397F4B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03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D17A-2C81-4D62-928A-2447A58B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BA672-40FC-4F31-AE8A-D8DFB9D6F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4B73DF-E710-4A9C-B603-51E04D0F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06610-B159-4C03-954D-BAF980D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BD8F48-0438-49AF-AE3E-9BF3FF7E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DCDEB-211A-459A-AC0E-3A9F1042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3A7DF-6A43-428D-A90E-A6F92DCB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D95DE-6E53-4A73-A62C-C09426D9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09717-DCC6-43BC-ADEB-747B0861B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06C434-018F-453E-9222-AE49DB4A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AA208C-66D7-4618-B171-A8C7BD3CD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5D4619-A5CB-46CE-9F28-E746C2E5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3E494E-DB89-4C92-8D1D-D010969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A1B9B1-6031-4872-B041-9EFB0CB5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84239-0F72-4E95-A7C1-0A7BBE76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3B64BD-140D-425A-A00F-536911D8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637DE-10F1-4BF9-89CF-23293D66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B8B5A4-B40F-4558-B953-4ECE614E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1C29DA-9EA8-482E-84FC-648B934E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8BCD8C-DC51-40F3-B12B-44DAA741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A9904-3DCF-4D37-8CD7-340D283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0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EC5F6-0753-416E-986A-88729E15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18889-0B60-4CAF-907B-EC742731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BC707-A072-4572-860E-1AB3B880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8372A-3756-4F87-87F4-E73F45C5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7B59D7-ADCC-4BFD-81FC-1A5F6FFA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A5E7B2-9E52-401F-A7A6-C0828013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6A651-7794-411E-AF81-A77FCEE1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81C50C-1A0C-4CFC-99FA-E945A31A2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BF2F9-5794-4221-AC07-322F7F47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84B79-5B89-4D4B-9DBA-EEAEC8E9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3D0F81-4892-4B9F-9109-EBF2A6D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BF79-D773-4B85-9F06-E25528AF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F4A728-3FA2-49E7-962C-FBA12F7C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0EAD2-C5A8-4F48-9DC4-792B8230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5E635-9A19-4ECA-B3FB-6C7E16AC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4BA6-E885-4680-B3E8-8395CFAE9471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17FD8-D5D7-486D-B876-F9CC88AD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AA00E-F53C-4AA5-B8AA-BA800CBBE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5862-08B5-4872-9765-7E3B9B2C7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4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491D4-325E-48C9-A2A9-66E5F2976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McDonalds und Kalorienverbrennung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AF2F62-C131-4F49-A8D2-BA74C4A8B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6F2B-43A7-4FE0-B1B8-30905BE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 Facts for McDonald's Menu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FEDB8-32F1-44A4-9FBD-25B08C26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Beinhaltet die folgenden Variablen für jedes Menü:</a:t>
            </a:r>
          </a:p>
          <a:p>
            <a:pPr lvl="1"/>
            <a:r>
              <a:rPr lang="de-DE" dirty="0"/>
              <a:t>Kategorie des Menüs (z.B. Frühstück)</a:t>
            </a:r>
          </a:p>
          <a:p>
            <a:pPr lvl="1"/>
            <a:r>
              <a:rPr lang="de-DE" dirty="0"/>
              <a:t>Kaloriengehalt</a:t>
            </a:r>
          </a:p>
          <a:p>
            <a:pPr lvl="1"/>
            <a:r>
              <a:rPr lang="de-DE" dirty="0"/>
              <a:t>Fettgehalt</a:t>
            </a:r>
          </a:p>
          <a:p>
            <a:pPr lvl="1"/>
            <a:r>
              <a:rPr lang="de-DE" dirty="0" err="1"/>
              <a:t>Cholesterolgehalt</a:t>
            </a:r>
            <a:endParaRPr lang="de-DE" dirty="0"/>
          </a:p>
          <a:p>
            <a:pPr lvl="1"/>
            <a:r>
              <a:rPr lang="de-DE" dirty="0" err="1"/>
              <a:t>Sodiumgehalt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8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8FABD-8293-48E6-AFAD-12EF6ADF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+mn-lt"/>
              </a:rPr>
              <a:t>Calories Burned During Exercise and Activities</a:t>
            </a:r>
            <a:br>
              <a:rPr lang="en-US" i="0" dirty="0">
                <a:solidFill>
                  <a:srgbClr val="202124"/>
                </a:solidFill>
                <a:effectLst/>
                <a:latin typeface="+mn-lt"/>
              </a:rPr>
            </a:b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622D6-ABF3-4B8D-9774-D5F6E3D8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Unterscheidet verschiedene Sportarten z.B. Fahrrad fahren</a:t>
            </a:r>
          </a:p>
          <a:p>
            <a:r>
              <a:rPr lang="de-DE" dirty="0"/>
              <a:t>Enthält Angaben wie viel Kalorien bei der jeweiligen Sportart verbrannt werden</a:t>
            </a:r>
          </a:p>
          <a:p>
            <a:pPr lvl="1"/>
            <a:r>
              <a:rPr lang="de-DE" dirty="0"/>
              <a:t>Unterscheidung je nach Körpergewicht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71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B2693-5C71-44C4-876D-BFE315F5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Durchschnittsgewicht und –</a:t>
            </a:r>
            <a:r>
              <a:rPr lang="de-DE" dirty="0" err="1"/>
              <a:t>größe</a:t>
            </a:r>
            <a:r>
              <a:rPr lang="de-DE" dirty="0"/>
              <a:t> weltweit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4E435-F621-451A-A36F-45ECD5CD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Beinhaltet für jedes Land</a:t>
            </a:r>
          </a:p>
          <a:p>
            <a:pPr lvl="1"/>
            <a:r>
              <a:rPr lang="de-DE" dirty="0"/>
              <a:t>Durchschnittsgewicht</a:t>
            </a:r>
          </a:p>
          <a:p>
            <a:pPr lvl="1"/>
            <a:r>
              <a:rPr lang="de-DE" dirty="0"/>
              <a:t>Durchschnittsgröße</a:t>
            </a:r>
          </a:p>
          <a:p>
            <a:pPr lvl="1"/>
            <a:r>
              <a:rPr lang="de-DE" dirty="0"/>
              <a:t>BMI</a:t>
            </a:r>
          </a:p>
          <a:p>
            <a:r>
              <a:rPr lang="de-DE" dirty="0"/>
              <a:t>Jeweils separaten Wert für Männer und Frauen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dient als Bindeglied zwischen den anderen beiden Datensätzen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8BBDAA2-4E71-4151-993B-7395CB63AD76}"/>
              </a:ext>
            </a:extLst>
          </p:cNvPr>
          <p:cNvSpPr/>
          <p:nvPr/>
        </p:nvSpPr>
        <p:spPr>
          <a:xfrm>
            <a:off x="968188" y="4643718"/>
            <a:ext cx="457200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1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8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D923D319-7D43-D7F5-8004-E36BEE45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44" y="668514"/>
            <a:ext cx="7985133" cy="5522560"/>
          </a:xfrm>
        </p:spPr>
      </p:pic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58DFA16-306E-5070-7587-D54FC67C14B4}"/>
              </a:ext>
            </a:extLst>
          </p:cNvPr>
          <p:cNvSpPr/>
          <p:nvPr/>
        </p:nvSpPr>
        <p:spPr>
          <a:xfrm>
            <a:off x="733777" y="1396999"/>
            <a:ext cx="3048000" cy="3795889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00000"/>
                </a:solidFill>
                <a:latin typeface="Calibri Light"/>
                <a:cs typeface="Calibri Light"/>
              </a:rPr>
              <a:t>Ziel ERM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9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AF196-38DF-4356-8579-7ECDED94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7CD57-BFA7-4144-885C-8D07DC94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069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3200" dirty="0">
                <a:ea typeface="+mn-lt"/>
                <a:cs typeface="+mn-lt"/>
              </a:rPr>
              <a:t>Wie viel körperliches Training wäre erforderlich, um die Kalorien zu verbrennen, die durch den Verzehr eines McDonald's-Menüs von allen Personen in einem Land entstehen?</a:t>
            </a:r>
            <a:endParaRPr lang="de-DE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55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McDonalds und Kalorienverbrennung</vt:lpstr>
      <vt:lpstr>Nutrition Facts for McDonald's Menu</vt:lpstr>
      <vt:lpstr>Calories Burned During Exercise and Activities </vt:lpstr>
      <vt:lpstr>Durchschnittsgewicht und –größe weltweit</vt:lpstr>
      <vt:lpstr>PowerPoint-Präsentation</vt:lpstr>
      <vt:lpstr>Fragestellung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Dreier</dc:creator>
  <cp:lastModifiedBy>Kathrin Dreier</cp:lastModifiedBy>
  <cp:revision>31</cp:revision>
  <dcterms:created xsi:type="dcterms:W3CDTF">2023-05-10T14:37:06Z</dcterms:created>
  <dcterms:modified xsi:type="dcterms:W3CDTF">2023-05-11T17:08:06Z</dcterms:modified>
</cp:coreProperties>
</file>