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B4"/>
    <a:srgbClr val="CDE3F1"/>
    <a:srgbClr val="004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889588-C693-47BA-BFDF-ED2EAACAD0BC}" v="43" dt="2019-10-15T02:17:00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sa Salazar" userId="4514f94c-d26d-4c97-87c4-ce35e9d2bcbf" providerId="ADAL" clId="{CC889588-C693-47BA-BFDF-ED2EAACAD0BC}"/>
    <pc:docChg chg="undo redo custSel mod addSld modSld">
      <pc:chgData name="Melissa Salazar" userId="4514f94c-d26d-4c97-87c4-ce35e9d2bcbf" providerId="ADAL" clId="{CC889588-C693-47BA-BFDF-ED2EAACAD0BC}" dt="2019-10-15T02:20:08.551" v="1225" actId="6549"/>
      <pc:docMkLst>
        <pc:docMk/>
      </pc:docMkLst>
      <pc:sldChg chg="modSp">
        <pc:chgData name="Melissa Salazar" userId="4514f94c-d26d-4c97-87c4-ce35e9d2bcbf" providerId="ADAL" clId="{CC889588-C693-47BA-BFDF-ED2EAACAD0BC}" dt="2019-10-15T01:41:18.975" v="5" actId="207"/>
        <pc:sldMkLst>
          <pc:docMk/>
          <pc:sldMk cId="714212929" sldId="256"/>
        </pc:sldMkLst>
        <pc:spChg chg="mod">
          <ac:chgData name="Melissa Salazar" userId="4514f94c-d26d-4c97-87c4-ce35e9d2bcbf" providerId="ADAL" clId="{CC889588-C693-47BA-BFDF-ED2EAACAD0BC}" dt="2019-10-15T01:41:18.975" v="5" actId="207"/>
          <ac:spMkLst>
            <pc:docMk/>
            <pc:sldMk cId="714212929" sldId="256"/>
            <ac:spMk id="6" creationId="{D01036C7-EE97-47C3-8F1A-A9E96652536A}"/>
          </ac:spMkLst>
        </pc:spChg>
        <pc:spChg chg="mod">
          <ac:chgData name="Melissa Salazar" userId="4514f94c-d26d-4c97-87c4-ce35e9d2bcbf" providerId="ADAL" clId="{CC889588-C693-47BA-BFDF-ED2EAACAD0BC}" dt="2019-10-15T01:40:26.034" v="1" actId="207"/>
          <ac:spMkLst>
            <pc:docMk/>
            <pc:sldMk cId="714212929" sldId="256"/>
            <ac:spMk id="7" creationId="{159A7240-B383-4CC6-B6F4-ADA8746CC2D8}"/>
          </ac:spMkLst>
        </pc:spChg>
        <pc:picChg chg="mod">
          <ac:chgData name="Melissa Salazar" userId="4514f94c-d26d-4c97-87c4-ce35e9d2bcbf" providerId="ADAL" clId="{CC889588-C693-47BA-BFDF-ED2EAACAD0BC}" dt="2019-10-15T01:41:13.081" v="4"/>
          <ac:picMkLst>
            <pc:docMk/>
            <pc:sldMk cId="714212929" sldId="256"/>
            <ac:picMk id="4" creationId="{4530CE19-3894-4BCA-99EB-850048467455}"/>
          </ac:picMkLst>
        </pc:picChg>
      </pc:sldChg>
      <pc:sldChg chg="addSp delSp modSp add mod setBg delDesignElem">
        <pc:chgData name="Melissa Salazar" userId="4514f94c-d26d-4c97-87c4-ce35e9d2bcbf" providerId="ADAL" clId="{CC889588-C693-47BA-BFDF-ED2EAACAD0BC}" dt="2019-10-15T02:19:30.426" v="1223" actId="20577"/>
        <pc:sldMkLst>
          <pc:docMk/>
          <pc:sldMk cId="1528770373" sldId="257"/>
        </pc:sldMkLst>
        <pc:spChg chg="del">
          <ac:chgData name="Melissa Salazar" userId="4514f94c-d26d-4c97-87c4-ce35e9d2bcbf" providerId="ADAL" clId="{CC889588-C693-47BA-BFDF-ED2EAACAD0BC}" dt="2019-10-15T01:43:51.368" v="7"/>
          <ac:spMkLst>
            <pc:docMk/>
            <pc:sldMk cId="1528770373" sldId="257"/>
            <ac:spMk id="2" creationId="{9FC9F19B-F81D-40B4-B184-84AC03C1B8C6}"/>
          </ac:spMkLst>
        </pc:spChg>
        <pc:spChg chg="del">
          <ac:chgData name="Melissa Salazar" userId="4514f94c-d26d-4c97-87c4-ce35e9d2bcbf" providerId="ADAL" clId="{CC889588-C693-47BA-BFDF-ED2EAACAD0BC}" dt="2019-10-15T01:43:51.368" v="7"/>
          <ac:spMkLst>
            <pc:docMk/>
            <pc:sldMk cId="1528770373" sldId="257"/>
            <ac:spMk id="3" creationId="{AF62366F-CD3C-4ACC-803F-FD6134FC6984}"/>
          </ac:spMkLst>
        </pc:spChg>
        <pc:spChg chg="add del mod">
          <ac:chgData name="Melissa Salazar" userId="4514f94c-d26d-4c97-87c4-ce35e9d2bcbf" providerId="ADAL" clId="{CC889588-C693-47BA-BFDF-ED2EAACAD0BC}" dt="2019-10-15T01:59:03.253" v="604" actId="478"/>
          <ac:spMkLst>
            <pc:docMk/>
            <pc:sldMk cId="1528770373" sldId="257"/>
            <ac:spMk id="4" creationId="{72F780A6-B156-41D2-9E82-0F09508BB148}"/>
          </ac:spMkLst>
        </pc:spChg>
        <pc:spChg chg="add del mod">
          <ac:chgData name="Melissa Salazar" userId="4514f94c-d26d-4c97-87c4-ce35e9d2bcbf" providerId="ADAL" clId="{CC889588-C693-47BA-BFDF-ED2EAACAD0BC}" dt="2019-10-15T01:43:54.140" v="8"/>
          <ac:spMkLst>
            <pc:docMk/>
            <pc:sldMk cId="1528770373" sldId="257"/>
            <ac:spMk id="5" creationId="{E90C8D34-BA51-4AF9-AE61-BDAA576E013A}"/>
          </ac:spMkLst>
        </pc:spChg>
        <pc:spChg chg="add del mod">
          <ac:chgData name="Melissa Salazar" userId="4514f94c-d26d-4c97-87c4-ce35e9d2bcbf" providerId="ADAL" clId="{CC889588-C693-47BA-BFDF-ED2EAACAD0BC}" dt="2019-10-15T01:44:34.737" v="9"/>
          <ac:spMkLst>
            <pc:docMk/>
            <pc:sldMk cId="1528770373" sldId="257"/>
            <ac:spMk id="6" creationId="{1D63C4B0-9352-491C-8B16-58779FA71503}"/>
          </ac:spMkLst>
        </pc:spChg>
        <pc:spChg chg="add mod ord">
          <ac:chgData name="Melissa Salazar" userId="4514f94c-d26d-4c97-87c4-ce35e9d2bcbf" providerId="ADAL" clId="{CC889588-C693-47BA-BFDF-ED2EAACAD0BC}" dt="2019-10-15T01:55:57.831" v="327" actId="14100"/>
          <ac:spMkLst>
            <pc:docMk/>
            <pc:sldMk cId="1528770373" sldId="257"/>
            <ac:spMk id="10" creationId="{40AD8506-7018-434D-A9F1-4557BA99CD11}"/>
          </ac:spMkLst>
        </pc:spChg>
        <pc:spChg chg="add mod">
          <ac:chgData name="Melissa Salazar" userId="4514f94c-d26d-4c97-87c4-ce35e9d2bcbf" providerId="ADAL" clId="{CC889588-C693-47BA-BFDF-ED2EAACAD0BC}" dt="2019-10-15T02:19:30.426" v="1223" actId="20577"/>
          <ac:spMkLst>
            <pc:docMk/>
            <pc:sldMk cId="1528770373" sldId="257"/>
            <ac:spMk id="12" creationId="{DC47F464-FA5E-443B-9D65-A45D936CF410}"/>
          </ac:spMkLst>
        </pc:spChg>
        <pc:spChg chg="add del">
          <ac:chgData name="Melissa Salazar" userId="4514f94c-d26d-4c97-87c4-ce35e9d2bcbf" providerId="ADAL" clId="{CC889588-C693-47BA-BFDF-ED2EAACAD0BC}" dt="2019-10-15T01:48:24.685" v="28"/>
          <ac:spMkLst>
            <pc:docMk/>
            <pc:sldMk cId="1528770373" sldId="257"/>
            <ac:spMk id="16" creationId="{247AB924-1B87-43FC-B7C7-B112D5C51A0E}"/>
          </ac:spMkLst>
        </pc:spChg>
        <pc:picChg chg="add mod ord">
          <ac:chgData name="Melissa Salazar" userId="4514f94c-d26d-4c97-87c4-ce35e9d2bcbf" providerId="ADAL" clId="{CC889588-C693-47BA-BFDF-ED2EAACAD0BC}" dt="2019-10-15T01:49:00.596" v="33" actId="26606"/>
          <ac:picMkLst>
            <pc:docMk/>
            <pc:sldMk cId="1528770373" sldId="257"/>
            <ac:picMk id="7" creationId="{A941498E-4D58-4EF9-AB7A-8A25315D2A80}"/>
          </ac:picMkLst>
        </pc:picChg>
        <pc:picChg chg="add mod ord modCrop">
          <ac:chgData name="Melissa Salazar" userId="4514f94c-d26d-4c97-87c4-ce35e9d2bcbf" providerId="ADAL" clId="{CC889588-C693-47BA-BFDF-ED2EAACAD0BC}" dt="2019-10-15T01:49:00.596" v="33" actId="26606"/>
          <ac:picMkLst>
            <pc:docMk/>
            <pc:sldMk cId="1528770373" sldId="257"/>
            <ac:picMk id="8" creationId="{33CB4BC5-DAB2-4538-ACC3-B6F521C9189D}"/>
          </ac:picMkLst>
        </pc:picChg>
        <pc:picChg chg="add mod ord">
          <ac:chgData name="Melissa Salazar" userId="4514f94c-d26d-4c97-87c4-ce35e9d2bcbf" providerId="ADAL" clId="{CC889588-C693-47BA-BFDF-ED2EAACAD0BC}" dt="2019-10-15T01:49:00.596" v="33" actId="26606"/>
          <ac:picMkLst>
            <pc:docMk/>
            <pc:sldMk cId="1528770373" sldId="257"/>
            <ac:picMk id="9" creationId="{AFAA3C99-B56C-4BB9-99CF-420DADD73C23}"/>
          </ac:picMkLst>
        </pc:picChg>
        <pc:cxnChg chg="add del">
          <ac:chgData name="Melissa Salazar" userId="4514f94c-d26d-4c97-87c4-ce35e9d2bcbf" providerId="ADAL" clId="{CC889588-C693-47BA-BFDF-ED2EAACAD0BC}" dt="2019-10-15T01:49:00.596" v="33" actId="26606"/>
          <ac:cxnSpMkLst>
            <pc:docMk/>
            <pc:sldMk cId="1528770373" sldId="257"/>
            <ac:cxnSpMk id="11" creationId="{8F880EF2-DF79-4D9D-8F11-E91D48C79741}"/>
          </ac:cxnSpMkLst>
        </pc:cxnChg>
        <pc:cxnChg chg="add del">
          <ac:chgData name="Melissa Salazar" userId="4514f94c-d26d-4c97-87c4-ce35e9d2bcbf" providerId="ADAL" clId="{CC889588-C693-47BA-BFDF-ED2EAACAD0BC}" dt="2019-10-15T01:48:24.685" v="28"/>
          <ac:cxnSpMkLst>
            <pc:docMk/>
            <pc:sldMk cId="1528770373" sldId="257"/>
            <ac:cxnSpMk id="14" creationId="{99AE2756-0FC4-4155-83E7-58AAAB63E757}"/>
          </ac:cxnSpMkLst>
        </pc:cxnChg>
        <pc:cxnChg chg="add del">
          <ac:chgData name="Melissa Salazar" userId="4514f94c-d26d-4c97-87c4-ce35e9d2bcbf" providerId="ADAL" clId="{CC889588-C693-47BA-BFDF-ED2EAACAD0BC}" dt="2019-10-15T01:48:24.685" v="28"/>
          <ac:cxnSpMkLst>
            <pc:docMk/>
            <pc:sldMk cId="1528770373" sldId="257"/>
            <ac:cxnSpMk id="18" creationId="{818DC98F-4057-4645-B948-F604F39A9CFE}"/>
          </ac:cxnSpMkLst>
        </pc:cxnChg>
        <pc:cxnChg chg="add del">
          <ac:chgData name="Melissa Salazar" userId="4514f94c-d26d-4c97-87c4-ce35e9d2bcbf" providerId="ADAL" clId="{CC889588-C693-47BA-BFDF-ED2EAACAD0BC}" dt="2019-10-15T01:48:24.685" v="28"/>
          <ac:cxnSpMkLst>
            <pc:docMk/>
            <pc:sldMk cId="1528770373" sldId="257"/>
            <ac:cxnSpMk id="20" creationId="{DAD2B705-4A9B-408D-AA80-4F41045E09DE}"/>
          </ac:cxnSpMkLst>
        </pc:cxnChg>
      </pc:sldChg>
      <pc:sldChg chg="addSp delSp modSp add mod setBg">
        <pc:chgData name="Melissa Salazar" userId="4514f94c-d26d-4c97-87c4-ce35e9d2bcbf" providerId="ADAL" clId="{CC889588-C693-47BA-BFDF-ED2EAACAD0BC}" dt="2019-10-15T02:20:08.551" v="1225" actId="6549"/>
        <pc:sldMkLst>
          <pc:docMk/>
          <pc:sldMk cId="2653048882" sldId="258"/>
        </pc:sldMkLst>
        <pc:spChg chg="mod">
          <ac:chgData name="Melissa Salazar" userId="4514f94c-d26d-4c97-87c4-ce35e9d2bcbf" providerId="ADAL" clId="{CC889588-C693-47BA-BFDF-ED2EAACAD0BC}" dt="2019-10-15T02:16:34.207" v="1209" actId="26606"/>
          <ac:spMkLst>
            <pc:docMk/>
            <pc:sldMk cId="2653048882" sldId="258"/>
            <ac:spMk id="2" creationId="{A075B527-F540-4DE1-9257-42239CB9A454}"/>
          </ac:spMkLst>
        </pc:spChg>
        <pc:spChg chg="mod">
          <ac:chgData name="Melissa Salazar" userId="4514f94c-d26d-4c97-87c4-ce35e9d2bcbf" providerId="ADAL" clId="{CC889588-C693-47BA-BFDF-ED2EAACAD0BC}" dt="2019-10-15T02:20:08.551" v="1225" actId="6549"/>
          <ac:spMkLst>
            <pc:docMk/>
            <pc:sldMk cId="2653048882" sldId="258"/>
            <ac:spMk id="3" creationId="{6CB13248-DEA2-460E-BF0F-7ED370583660}"/>
          </ac:spMkLst>
        </pc:spChg>
        <pc:picChg chg="add del mod">
          <ac:chgData name="Melissa Salazar" userId="4514f94c-d26d-4c97-87c4-ce35e9d2bcbf" providerId="ADAL" clId="{CC889588-C693-47BA-BFDF-ED2EAACAD0BC}" dt="2019-10-15T02:16:36.497" v="1210" actId="478"/>
          <ac:picMkLst>
            <pc:docMk/>
            <pc:sldMk cId="2653048882" sldId="258"/>
            <ac:picMk id="4" creationId="{4A55195A-989D-4B15-8678-BE6226B96271}"/>
          </ac:picMkLst>
        </pc:picChg>
        <pc:picChg chg="add mod">
          <ac:chgData name="Melissa Salazar" userId="4514f94c-d26d-4c97-87c4-ce35e9d2bcbf" providerId="ADAL" clId="{CC889588-C693-47BA-BFDF-ED2EAACAD0BC}" dt="2019-10-15T02:17:00.345" v="1214" actId="1076"/>
          <ac:picMkLst>
            <pc:docMk/>
            <pc:sldMk cId="2653048882" sldId="258"/>
            <ac:picMk id="1026" creationId="{B139EC50-2908-4D4E-9898-DAAF7353C3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4639-2449-4123-B79A-12B0B42386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0D90-26DA-42D2-BC44-73B1404D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4639-2449-4123-B79A-12B0B42386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0D90-26DA-42D2-BC44-73B1404D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4639-2449-4123-B79A-12B0B42386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0D90-26DA-42D2-BC44-73B1404D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4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4639-2449-4123-B79A-12B0B42386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0D90-26DA-42D2-BC44-73B1404D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0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4639-2449-4123-B79A-12B0B42386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0D90-26DA-42D2-BC44-73B1404D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9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4639-2449-4123-B79A-12B0B42386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0D90-26DA-42D2-BC44-73B1404D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7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4639-2449-4123-B79A-12B0B42386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0D90-26DA-42D2-BC44-73B1404D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4639-2449-4123-B79A-12B0B42386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0D90-26DA-42D2-BC44-73B1404D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4639-2449-4123-B79A-12B0B42386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0D90-26DA-42D2-BC44-73B1404D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4639-2449-4123-B79A-12B0B42386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0D90-26DA-42D2-BC44-73B1404D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4639-2449-4123-B79A-12B0B42386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D0D90-26DA-42D2-BC44-73B1404D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54639-2449-4123-B79A-12B0B42386D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D0D90-26DA-42D2-BC44-73B1404D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530CE19-3894-4BCA-99EB-850048467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13322" b="800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01036C7-EE97-47C3-8F1A-A9E966525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0" y="4120055"/>
            <a:ext cx="9144000" cy="2505816"/>
          </a:xfrm>
          <a:solidFill>
            <a:srgbClr val="008AB4"/>
          </a:solidFill>
        </p:spPr>
        <p:txBody>
          <a:bodyPr>
            <a:normAutofit fontScale="92500"/>
          </a:bodyPr>
          <a:lstStyle/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PFAS ANALYSIS AND INTERVENTION</a:t>
            </a:r>
          </a:p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MOULTON NIGUEL WATER DISTRICT</a:t>
            </a:r>
          </a:p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MELISSA SALAZAR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A7240-B383-4CC6-B6F4-ADA8746CC2D8}"/>
              </a:ext>
            </a:extLst>
          </p:cNvPr>
          <p:cNvSpPr txBox="1"/>
          <p:nvPr/>
        </p:nvSpPr>
        <p:spPr>
          <a:xfrm>
            <a:off x="2065272" y="232129"/>
            <a:ext cx="8061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PFAS AWAY</a:t>
            </a:r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1421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B527-F540-4DE1-9257-42239CB9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3700">
                <a:latin typeface="Arial Black" panose="020B0A04020102020204" pitchFamily="34" charset="0"/>
              </a:rPr>
              <a:t>WHAT IS PFAS &amp; 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3248-DEA2-460E-BF0F-7ED37058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PFAS stands for Per- and polyfluoroalkyl substances and is a family over 4,000 man-made chemicals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are unique for their BIOPERSISTANT quality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recent news in California PFAS has been found in over 300 water sources including drinking water sources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Thank you to OCWD for providing a dataset that started this journey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of analysis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pfas sources">
            <a:extLst>
              <a:ext uri="{FF2B5EF4-FFF2-40B4-BE49-F238E27FC236}">
                <a16:creationId xmlns:a16="http://schemas.microsoft.com/office/drawing/2014/main" id="{B139EC50-2908-4D4E-9898-DAAF7353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09650"/>
            <a:ext cx="49911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04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A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AD8506-7018-434D-A9F1-4557BA99CD11}"/>
              </a:ext>
            </a:extLst>
          </p:cNvPr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41498E-4D58-4EF9-AB7A-8A25315D2A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7842" y="765787"/>
            <a:ext cx="3423916" cy="308152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CB4BC5-DAB2-4538-ACC3-B6F521C918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1083"/>
          <a:stretch/>
        </p:blipFill>
        <p:spPr>
          <a:xfrm>
            <a:off x="4385729" y="941803"/>
            <a:ext cx="3433324" cy="2729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A3C99-B56C-4BB9-99CF-420DADD73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252" y="923460"/>
            <a:ext cx="3425609" cy="2766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47F464-FA5E-443B-9D65-A45D936CF410}"/>
              </a:ext>
            </a:extLst>
          </p:cNvPr>
          <p:cNvSpPr txBox="1"/>
          <p:nvPr/>
        </p:nvSpPr>
        <p:spPr>
          <a:xfrm>
            <a:off x="497842" y="4559300"/>
            <a:ext cx="11319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Analysis portion of the app, the user can upload a .csv of their data and the app will create a handful of visualizations for a quicker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Intervention portion of the app the user can enter the latitude and longitude of their test site and choose to see landfills and or other facilities within a given radius to start implementing intervention measures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7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FB782A89EE8D419D85AB2539DE51D5" ma:contentTypeVersion="13" ma:contentTypeDescription="Create a new document." ma:contentTypeScope="" ma:versionID="3b5401cbd0be25da7a090f94bfaaf95c">
  <xsd:schema xmlns:xsd="http://www.w3.org/2001/XMLSchema" xmlns:xs="http://www.w3.org/2001/XMLSchema" xmlns:p="http://schemas.microsoft.com/office/2006/metadata/properties" xmlns:ns3="720d2bee-843a-4c70-ac0d-83af8ab78a4d" xmlns:ns4="7b0f4cb7-8e28-4579-8237-48769c24fd85" targetNamespace="http://schemas.microsoft.com/office/2006/metadata/properties" ma:root="true" ma:fieldsID="0af7f3bf023983f86dc2a39e7fb6bdc6" ns3:_="" ns4:_="">
    <xsd:import namespace="720d2bee-843a-4c70-ac0d-83af8ab78a4d"/>
    <xsd:import namespace="7b0f4cb7-8e28-4579-8237-48769c24fd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d2bee-843a-4c70-ac0d-83af8ab78a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f4cb7-8e28-4579-8237-48769c24fd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88BB53-28A8-424F-9AA1-E93DD013C9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0d2bee-843a-4c70-ac0d-83af8ab78a4d"/>
    <ds:schemaRef ds:uri="7b0f4cb7-8e28-4579-8237-48769c24fd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922CF7-6007-46CA-A3D9-249AE32C15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D72CA7-047B-4844-8F5A-CDAE12A685AA}">
  <ds:schemaRefs>
    <ds:schemaRef ds:uri="720d2bee-843a-4c70-ac0d-83af8ab78a4d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b0f4cb7-8e28-4579-8237-48769c24fd8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WHAT IS PFAS &amp; WHY IS IT IMPORTANT?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Salazar</dc:creator>
  <cp:lastModifiedBy>Melissa Salazar</cp:lastModifiedBy>
  <cp:revision>1</cp:revision>
  <dcterms:created xsi:type="dcterms:W3CDTF">2019-10-15T02:15:31Z</dcterms:created>
  <dcterms:modified xsi:type="dcterms:W3CDTF">2019-10-15T02:20:10Z</dcterms:modified>
</cp:coreProperties>
</file>