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5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332" autoAdjust="0"/>
  </p:normalViewPr>
  <p:slideViewPr>
    <p:cSldViewPr snapToGrid="0">
      <p:cViewPr varScale="1">
        <p:scale>
          <a:sx n="109" d="100"/>
          <a:sy n="109" d="100"/>
        </p:scale>
        <p:origin x="43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8/5/19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8/5/19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9E57B-78F1-BC4B-9ABA-77A8A23557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47" y="0"/>
            <a:ext cx="4979749" cy="5920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152400"/>
            <a:ext cx="4846320" cy="18950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FEMA</a:t>
            </a:r>
            <a:br>
              <a:rPr lang="en-US" sz="60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</a:br>
            <a:r>
              <a:rPr lang="en-US" sz="60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Response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3720" y="4736122"/>
            <a:ext cx="2014377" cy="1172309"/>
          </a:xfrm>
        </p:spPr>
        <p:txBody>
          <a:bodyPr>
            <a:normAutofit/>
          </a:bodyPr>
          <a:lstStyle/>
          <a:p>
            <a:r>
              <a:rPr lang="en-US" dirty="0"/>
              <a:t>With Sean Bjork, Melissa Devlin, Trevor McElhaney, and Brian Young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9CE724-F04C-C243-BF6A-0676DE52CB3F}"/>
              </a:ext>
            </a:extLst>
          </p:cNvPr>
          <p:cNvCxnSpPr>
            <a:cxnSpLocks/>
          </p:cNvCxnSpPr>
          <p:nvPr/>
        </p:nvCxnSpPr>
        <p:spPr>
          <a:xfrm>
            <a:off x="1908517" y="2087949"/>
            <a:ext cx="445711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F3B396-ED1C-7040-87C5-4625D38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03"/>
            <a:ext cx="9905998" cy="684618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704D18-891A-E342-914D-EDD671DA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05" y="1793629"/>
            <a:ext cx="9905999" cy="3880340"/>
          </a:xfrm>
        </p:spPr>
        <p:txBody>
          <a:bodyPr>
            <a:noAutofit/>
          </a:bodyPr>
          <a:lstStyle/>
          <a:p>
            <a:r>
              <a:rPr lang="en-US" sz="2400" dirty="0"/>
              <a:t>The Federal Emergency Management Agency, known as FEMA, has developed a list of seven lifelines which represent establishments most essential to supporting human populations during times of crisis. Knowing the number of lifelines in a given area and understanding the potential impact to these lifelines is critical.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Our study was conducted for New Light Technologies with two goals:</a:t>
            </a:r>
          </a:p>
          <a:p>
            <a:pPr lvl="1"/>
            <a:r>
              <a:rPr lang="en-US" sz="2400" dirty="0"/>
              <a:t>build a tool that takes in a geographic coordinate and returns the lifelines in the affected area</a:t>
            </a:r>
          </a:p>
          <a:p>
            <a:pPr lvl="1"/>
            <a:r>
              <a:rPr lang="en-US" sz="2400" dirty="0"/>
              <a:t>predict the potential impact of a disaster to the lifelines</a:t>
            </a:r>
          </a:p>
          <a:p>
            <a:endParaRPr lang="en-US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CD84C6-435A-D541-A1CE-AA49E8030E28}"/>
              </a:ext>
            </a:extLst>
          </p:cNvPr>
          <p:cNvCxnSpPr/>
          <p:nvPr/>
        </p:nvCxnSpPr>
        <p:spPr>
          <a:xfrm>
            <a:off x="1141413" y="1298917"/>
            <a:ext cx="9374187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14000"/>
                    <a:lumOff val="8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F3B396-ED1C-7040-87C5-4625D38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03"/>
            <a:ext cx="9905998" cy="684618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and Processing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704D18-891A-E342-914D-EDD671DA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05" y="1641228"/>
            <a:ext cx="9905999" cy="4668131"/>
          </a:xfrm>
        </p:spPr>
        <p:txBody>
          <a:bodyPr>
            <a:noAutofit/>
          </a:bodyPr>
          <a:lstStyle/>
          <a:p>
            <a:r>
              <a:rPr lang="en-US" sz="2400" dirty="0"/>
              <a:t>Google API</a:t>
            </a:r>
          </a:p>
          <a:p>
            <a:pPr lvl="1"/>
            <a:r>
              <a:rPr lang="en-US" sz="2400" dirty="0"/>
              <a:t>Why Google?</a:t>
            </a:r>
          </a:p>
          <a:p>
            <a:pPr lvl="1"/>
            <a:r>
              <a:rPr lang="en-US" sz="2400" dirty="0"/>
              <a:t>The process and creation of the New Orleans dataset</a:t>
            </a:r>
          </a:p>
          <a:p>
            <a:pPr lvl="1"/>
            <a:r>
              <a:rPr lang="en-US" sz="2400" dirty="0"/>
              <a:t>Why New Orleans?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Limitations</a:t>
            </a:r>
          </a:p>
          <a:p>
            <a:pPr lvl="1"/>
            <a:r>
              <a:rPr lang="en-US" sz="2400" dirty="0"/>
              <a:t>60 business per request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Total Data Pulled</a:t>
            </a:r>
          </a:p>
          <a:p>
            <a:pPr lvl="1"/>
            <a:r>
              <a:rPr lang="en-US" sz="2400" dirty="0"/>
              <a:t>4 geographic points around New Orleans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Clustering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53DED-DDAE-7D4C-8588-4F17F26840C9}"/>
              </a:ext>
            </a:extLst>
          </p:cNvPr>
          <p:cNvCxnSpPr/>
          <p:nvPr/>
        </p:nvCxnSpPr>
        <p:spPr>
          <a:xfrm>
            <a:off x="1141413" y="1298917"/>
            <a:ext cx="9374187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14000"/>
                    <a:lumOff val="8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F3B396-ED1C-7040-87C5-4625D38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03"/>
            <a:ext cx="9905998" cy="684618"/>
          </a:xfrm>
        </p:spPr>
        <p:txBody>
          <a:bodyPr>
            <a:normAutofit/>
          </a:bodyPr>
          <a:lstStyle/>
          <a:p>
            <a:r>
              <a:rPr lang="en-US" sz="3600" dirty="0"/>
              <a:t>FEMA Tool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704D18-891A-E342-914D-EDD671DA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05" y="1625988"/>
            <a:ext cx="9905999" cy="4668131"/>
          </a:xfrm>
        </p:spPr>
        <p:txBody>
          <a:bodyPr>
            <a:noAutofit/>
          </a:bodyPr>
          <a:lstStyle/>
          <a:p>
            <a:r>
              <a:rPr lang="en-US" sz="2400" dirty="0"/>
              <a:t>Three main functions were used to create the FEMA tool:</a:t>
            </a:r>
          </a:p>
          <a:p>
            <a:pPr lvl="1"/>
            <a:r>
              <a:rPr lang="en-US" sz="2000" dirty="0"/>
              <a:t>distance, heatmap, stats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Required inputs: </a:t>
            </a:r>
          </a:p>
          <a:p>
            <a:pPr lvl="1"/>
            <a:r>
              <a:rPr lang="en-US" sz="2000" dirty="0"/>
              <a:t>Geographic coordinate of center of disaster</a:t>
            </a:r>
          </a:p>
          <a:p>
            <a:pPr lvl="1"/>
            <a:r>
              <a:rPr lang="en-US" sz="2000" dirty="0"/>
              <a:t>Radius of disaster in kilometers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Returns:</a:t>
            </a:r>
          </a:p>
          <a:p>
            <a:pPr lvl="1"/>
            <a:r>
              <a:rPr lang="en-US" sz="2000" dirty="0"/>
              <a:t>List of affected lifelines and a count of each</a:t>
            </a:r>
          </a:p>
          <a:p>
            <a:pPr lvl="1"/>
            <a:r>
              <a:rPr lang="en-US" sz="2000" dirty="0"/>
              <a:t>Heatmap showing the clustering of those lifelines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that lists the lifelines, their exact geographic coordinate and locations nearby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53DED-DDAE-7D4C-8588-4F17F26840C9}"/>
              </a:ext>
            </a:extLst>
          </p:cNvPr>
          <p:cNvCxnSpPr/>
          <p:nvPr/>
        </p:nvCxnSpPr>
        <p:spPr>
          <a:xfrm>
            <a:off x="1141413" y="1298917"/>
            <a:ext cx="9374187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14000"/>
                    <a:lumOff val="8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F3B396-ED1C-7040-87C5-4625D38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03"/>
            <a:ext cx="9905998" cy="684618"/>
          </a:xfrm>
        </p:spPr>
        <p:txBody>
          <a:bodyPr>
            <a:normAutofit/>
          </a:bodyPr>
          <a:lstStyle/>
          <a:p>
            <a:r>
              <a:rPr lang="en-US" sz="3600" dirty="0"/>
              <a:t>FEMA Tool Extension: Interactive Web Application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704D18-891A-E342-914D-EDD671DA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05" y="1625988"/>
            <a:ext cx="9905999" cy="4668131"/>
          </a:xfrm>
        </p:spPr>
        <p:txBody>
          <a:bodyPr>
            <a:noAutofit/>
          </a:bodyPr>
          <a:lstStyle/>
          <a:p>
            <a:r>
              <a:rPr lang="en-US" sz="2400" dirty="0"/>
              <a:t>An interactive web application was constructed to help visually model the effects of a destructive natural disaster event 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web app is written entirely in HTML and </a:t>
            </a:r>
            <a:r>
              <a:rPr lang="en-US" sz="2400" dirty="0" err="1"/>
              <a:t>Javascript</a:t>
            </a:r>
            <a:r>
              <a:rPr lang="en-US" sz="2400" dirty="0"/>
              <a:t>, which makes it platform independent</a:t>
            </a:r>
          </a:p>
          <a:p>
            <a:endParaRPr lang="en-US" sz="2400" dirty="0"/>
          </a:p>
          <a:p>
            <a:r>
              <a:rPr lang="en-US" sz="2400" dirty="0"/>
              <a:t>(app demo)</a:t>
            </a:r>
          </a:p>
          <a:p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53DED-DDAE-7D4C-8588-4F17F26840C9}"/>
              </a:ext>
            </a:extLst>
          </p:cNvPr>
          <p:cNvCxnSpPr/>
          <p:nvPr/>
        </p:nvCxnSpPr>
        <p:spPr>
          <a:xfrm>
            <a:off x="1141413" y="1298917"/>
            <a:ext cx="9374187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14000"/>
                    <a:lumOff val="8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F3B396-ED1C-7040-87C5-4625D384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03"/>
            <a:ext cx="9905998" cy="6846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Predicting Impact:</a:t>
            </a:r>
            <a:br>
              <a:rPr lang="en-US" sz="3600" dirty="0"/>
            </a:br>
            <a:r>
              <a:rPr lang="en-US" sz="3600" dirty="0"/>
              <a:t>Ideas and Limitations and Future Research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704D18-891A-E342-914D-EDD671DA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05" y="1625988"/>
            <a:ext cx="9905999" cy="4668131"/>
          </a:xfrm>
        </p:spPr>
        <p:txBody>
          <a:bodyPr>
            <a:noAutofit/>
          </a:bodyPr>
          <a:lstStyle/>
          <a:p>
            <a:r>
              <a:rPr lang="en-US" sz="2400" dirty="0"/>
              <a:t>Currently no reliable source of information for immediate closure information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May want to consider developing a prototype for business reporting in high risk areas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Attempts to predict damage: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Insurance claims from historical data</a:t>
            </a:r>
          </a:p>
          <a:p>
            <a:pPr lvl="1"/>
            <a:r>
              <a:rPr lang="en-US" dirty="0"/>
              <a:t>Census data to predict population density and potential lives impacted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53DED-DDAE-7D4C-8588-4F17F26840C9}"/>
              </a:ext>
            </a:extLst>
          </p:cNvPr>
          <p:cNvCxnSpPr/>
          <p:nvPr/>
        </p:nvCxnSpPr>
        <p:spPr>
          <a:xfrm>
            <a:off x="1141413" y="1298917"/>
            <a:ext cx="9374187" cy="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14000"/>
                    <a:lumOff val="8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9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Ecology 16x9</Template>
  <TotalTime>53</TotalTime>
  <Words>126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Ecology 16x9</vt:lpstr>
      <vt:lpstr>FEMA Response Tool</vt:lpstr>
      <vt:lpstr>Problem Statement</vt:lpstr>
      <vt:lpstr>Data Collection and Processing</vt:lpstr>
      <vt:lpstr>FEMA Tool</vt:lpstr>
      <vt:lpstr>FEMA Tool Extension: Interactive Web Application</vt:lpstr>
      <vt:lpstr>Predicting Impact: Ideas and Limitations and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 Response Tool</dc:title>
  <dc:creator>Brian Young</dc:creator>
  <cp:lastModifiedBy>Brian Young</cp:lastModifiedBy>
  <cp:revision>8</cp:revision>
  <cp:lastPrinted>2019-08-05T18:59:24Z</cp:lastPrinted>
  <dcterms:created xsi:type="dcterms:W3CDTF">2019-08-05T18:09:11Z</dcterms:created>
  <dcterms:modified xsi:type="dcterms:W3CDTF">2019-08-05T19:02:26Z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