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5D53D-5DF5-403E-BC14-7C5BFC7D43E9}" v="28" dt="2023-08-29T03:40:58.001"/>
    <p1510:client id="{D12E9F6B-A70F-451C-929F-7A31C87E1E79}" v="87" dt="2023-08-29T03:28:42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ong" userId="2624d10d51bbf395" providerId="Windows Live" clId="Web-{D12E9F6B-A70F-451C-929F-7A31C87E1E79}"/>
    <pc:docChg chg="addSld delSld modSld addMainMaster delMainMaster">
      <pc:chgData name="Kevin Dong" userId="2624d10d51bbf395" providerId="Windows Live" clId="Web-{D12E9F6B-A70F-451C-929F-7A31C87E1E79}" dt="2023-08-29T03:28:42.090" v="82"/>
      <pc:docMkLst>
        <pc:docMk/>
      </pc:docMkLst>
      <pc:sldChg chg="addSp delSp modSp mod setBg modClrScheme chgLayout">
        <pc:chgData name="Kevin Dong" userId="2624d10d51bbf395" providerId="Windows Live" clId="Web-{D12E9F6B-A70F-451C-929F-7A31C87E1E79}" dt="2023-08-29T03:25:41.460" v="57" actId="20577"/>
        <pc:sldMkLst>
          <pc:docMk/>
          <pc:sldMk cId="109857222" sldId="256"/>
        </pc:sldMkLst>
        <pc:spChg chg="mod ord">
          <ac:chgData name="Kevin Dong" userId="2624d10d51bbf395" providerId="Windows Live" clId="Web-{D12E9F6B-A70F-451C-929F-7A31C87E1E79}" dt="2023-08-29T03:22:26.127" v="3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vin Dong" userId="2624d10d51bbf395" providerId="Windows Live" clId="Web-{D12E9F6B-A70F-451C-929F-7A31C87E1E79}" dt="2023-08-29T03:25:41.460" v="5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evin Dong" userId="2624d10d51bbf395" providerId="Windows Live" clId="Web-{D12E9F6B-A70F-451C-929F-7A31C87E1E79}" dt="2023-08-29T03:18:28.215" v="3"/>
          <ac:spMkLst>
            <pc:docMk/>
            <pc:sldMk cId="109857222" sldId="256"/>
            <ac:spMk id="8" creationId="{19F2BB15-E956-4E1B-8856-E58CE383D63F}"/>
          </ac:spMkLst>
        </pc:spChg>
        <pc:spChg chg="add del">
          <ac:chgData name="Kevin Dong" userId="2624d10d51bbf395" providerId="Windows Live" clId="Web-{D12E9F6B-A70F-451C-929F-7A31C87E1E79}" dt="2023-08-29T03:18:28.215" v="3"/>
          <ac:spMkLst>
            <pc:docMk/>
            <pc:sldMk cId="109857222" sldId="256"/>
            <ac:spMk id="10" creationId="{4D1D6B41-589D-4DD8-9A1B-34C4CF076DB4}"/>
          </ac:spMkLst>
        </pc:spChg>
        <pc:spChg chg="add del">
          <ac:chgData name="Kevin Dong" userId="2624d10d51bbf395" providerId="Windows Live" clId="Web-{D12E9F6B-A70F-451C-929F-7A31C87E1E79}" dt="2023-08-29T03:18:28.215" v="3"/>
          <ac:spMkLst>
            <pc:docMk/>
            <pc:sldMk cId="109857222" sldId="256"/>
            <ac:spMk id="12" creationId="{34DE5AE7-857F-451C-9109-8E769DD8B745}"/>
          </ac:spMkLst>
        </pc:spChg>
        <pc:spChg chg="add del">
          <ac:chgData name="Kevin Dong" userId="2624d10d51bbf395" providerId="Windows Live" clId="Web-{D12E9F6B-A70F-451C-929F-7A31C87E1E79}" dt="2023-08-29T03:18:28.215" v="3"/>
          <ac:spMkLst>
            <pc:docMk/>
            <pc:sldMk cId="109857222" sldId="256"/>
            <ac:spMk id="14" creationId="{149242FD-4377-490B-A131-331BA6EA4B8C}"/>
          </ac:spMkLst>
        </pc:spChg>
        <pc:spChg chg="add del">
          <ac:chgData name="Kevin Dong" userId="2624d10d51bbf395" providerId="Windows Live" clId="Web-{D12E9F6B-A70F-451C-929F-7A31C87E1E79}" dt="2023-08-29T03:18:28.215" v="3"/>
          <ac:spMkLst>
            <pc:docMk/>
            <pc:sldMk cId="109857222" sldId="256"/>
            <ac:spMk id="16" creationId="{76AC421C-8447-4E11-9EA2-4BB7FEBFAE51}"/>
          </ac:spMkLst>
        </pc:spChg>
        <pc:spChg chg="add del">
          <ac:chgData name="Kevin Dong" userId="2624d10d51bbf395" providerId="Windows Live" clId="Web-{D12E9F6B-A70F-451C-929F-7A31C87E1E79}" dt="2023-08-29T03:18:28.215" v="3"/>
          <ac:spMkLst>
            <pc:docMk/>
            <pc:sldMk cId="109857222" sldId="256"/>
            <ac:spMk id="18" creationId="{8B980D2B-D97E-43D6-BC44-888BC8C79B4E}"/>
          </ac:spMkLst>
        </pc:spChg>
        <pc:spChg chg="add del">
          <ac:chgData name="Kevin Dong" userId="2624d10d51bbf395" providerId="Windows Live" clId="Web-{D12E9F6B-A70F-451C-929F-7A31C87E1E79}" dt="2023-08-29T03:18:28.215" v="3"/>
          <ac:spMkLst>
            <pc:docMk/>
            <pc:sldMk cId="109857222" sldId="256"/>
            <ac:spMk id="20" creationId="{B3A67864-A19B-4023-B8C3-DAA4CC696480}"/>
          </ac:spMkLst>
        </pc:spChg>
      </pc:sldChg>
      <pc:sldChg chg="new del">
        <pc:chgData name="Kevin Dong" userId="2624d10d51bbf395" providerId="Windows Live" clId="Web-{D12E9F6B-A70F-451C-929F-7A31C87E1E79}" dt="2023-08-29T03:18:26.309" v="2"/>
        <pc:sldMkLst>
          <pc:docMk/>
          <pc:sldMk cId="1066453256" sldId="257"/>
        </pc:sldMkLst>
      </pc:sldChg>
      <pc:sldChg chg="modSp new mod modClrScheme chgLayout">
        <pc:chgData name="Kevin Dong" userId="2624d10d51bbf395" providerId="Windows Live" clId="Web-{D12E9F6B-A70F-451C-929F-7A31C87E1E79}" dt="2023-08-29T03:28:42.090" v="82"/>
        <pc:sldMkLst>
          <pc:docMk/>
          <pc:sldMk cId="4005997162" sldId="257"/>
        </pc:sldMkLst>
        <pc:spChg chg="mod ord">
          <ac:chgData name="Kevin Dong" userId="2624d10d51bbf395" providerId="Windows Live" clId="Web-{D12E9F6B-A70F-451C-929F-7A31C87E1E79}" dt="2023-08-29T03:28:42.090" v="82"/>
          <ac:spMkLst>
            <pc:docMk/>
            <pc:sldMk cId="4005997162" sldId="257"/>
            <ac:spMk id="2" creationId="{CCFDAE38-7A88-A5D0-34FC-D9655C2727EE}"/>
          </ac:spMkLst>
        </pc:spChg>
        <pc:spChg chg="mod ord">
          <ac:chgData name="Kevin Dong" userId="2624d10d51bbf395" providerId="Windows Live" clId="Web-{D12E9F6B-A70F-451C-929F-7A31C87E1E79}" dt="2023-08-29T03:28:08.323" v="81" actId="20577"/>
          <ac:spMkLst>
            <pc:docMk/>
            <pc:sldMk cId="4005997162" sldId="257"/>
            <ac:spMk id="3" creationId="{D2940810-B277-280C-F351-5F56C21206C0}"/>
          </ac:spMkLst>
        </pc:spChg>
      </pc:sldChg>
      <pc:sldMasterChg chg="add del addSldLayout delSldLayout">
        <pc:chgData name="Kevin Dong" userId="2624d10d51bbf395" providerId="Windows Live" clId="Web-{D12E9F6B-A70F-451C-929F-7A31C87E1E79}" dt="2023-08-29T03:18:56.138" v="5"/>
        <pc:sldMasterMkLst>
          <pc:docMk/>
          <pc:sldMasterMk cId="2460954070" sldId="2147483660"/>
        </pc:sldMasterMkLst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evin Dong" userId="2624d10d51bbf395" providerId="Windows Live" clId="Web-{D12E9F6B-A70F-451C-929F-7A31C87E1E79}" dt="2023-08-29T03:18:56.138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09.075" v="6"/>
        <pc:sldMasterMkLst>
          <pc:docMk/>
          <pc:sldMasterMk cId="2531571091" sldId="2147483672"/>
        </pc:sldMasterMkLst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320532555" sldId="2147483673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719332845" sldId="2147483674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369399540" sldId="2147483675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4173412690" sldId="2147483676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3991115960" sldId="2147483677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3376093038" sldId="2147483678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4209571168" sldId="2147483679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4247765231" sldId="2147483680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2464440312" sldId="2147483681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1447778586" sldId="2147483682"/>
          </pc:sldLayoutMkLst>
        </pc:sldLayoutChg>
        <pc:sldLayoutChg chg="add del mod replId">
          <pc:chgData name="Kevin Dong" userId="2624d10d51bbf395" providerId="Windows Live" clId="Web-{D12E9F6B-A70F-451C-929F-7A31C87E1E79}" dt="2023-08-29T03:19:09.075" v="6"/>
          <pc:sldLayoutMkLst>
            <pc:docMk/>
            <pc:sldMasterMk cId="2531571091" sldId="2147483672"/>
            <pc:sldLayoutMk cId="2407762898" sldId="2147483683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11.810" v="7"/>
        <pc:sldMasterMkLst>
          <pc:docMk/>
          <pc:sldMasterMk cId="704718162" sldId="2147483684"/>
        </pc:sldMasterMkLst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3654943900" sldId="2147483685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255287481" sldId="2147483686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788835995" sldId="2147483687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3291349847" sldId="2147483688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2914867615" sldId="2147483689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1518526345" sldId="2147483690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2271946140" sldId="2147483691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3191273414" sldId="2147483692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3891245202" sldId="2147483693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3901843974" sldId="2147483694"/>
          </pc:sldLayoutMkLst>
        </pc:sldLayoutChg>
        <pc:sldLayoutChg chg="add del mod replId">
          <pc:chgData name="Kevin Dong" userId="2624d10d51bbf395" providerId="Windows Live" clId="Web-{D12E9F6B-A70F-451C-929F-7A31C87E1E79}" dt="2023-08-29T03:19:11.810" v="7"/>
          <pc:sldLayoutMkLst>
            <pc:docMk/>
            <pc:sldMasterMk cId="704718162" sldId="2147483684"/>
            <pc:sldLayoutMk cId="2115433797" sldId="2147483695"/>
          </pc:sldLayoutMkLst>
        </pc:sldLayoutChg>
      </pc:sldMasterChg>
      <pc:sldMasterChg chg="add del addSldLayout delSldLayout">
        <pc:chgData name="Kevin Dong" userId="2624d10d51bbf395" providerId="Windows Live" clId="Web-{D12E9F6B-A70F-451C-929F-7A31C87E1E79}" dt="2023-08-29T03:18:28.215" v="3"/>
        <pc:sldMasterMkLst>
          <pc:docMk/>
          <pc:sldMasterMk cId="2666558625" sldId="2147483685"/>
        </pc:sldMasterMkLst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933574690" sldId="2147483674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1447120715" sldId="2147483675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3468371621" sldId="2147483676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2356356920" sldId="2147483677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1776745319" sldId="2147483678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582430701" sldId="2147483679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2225339076" sldId="2147483680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3509240721" sldId="2147483681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2023633753" sldId="2147483682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808137591" sldId="2147483683"/>
          </pc:sldLayoutMkLst>
        </pc:sldLayoutChg>
        <pc:sldLayoutChg chg="add del">
          <pc:chgData name="Kevin Dong" userId="2624d10d51bbf395" providerId="Windows Live" clId="Web-{D12E9F6B-A70F-451C-929F-7A31C87E1E79}" dt="2023-08-29T03:18:28.215" v="3"/>
          <pc:sldLayoutMkLst>
            <pc:docMk/>
            <pc:sldMasterMk cId="2666558625" sldId="2147483685"/>
            <pc:sldLayoutMk cId="2674030288" sldId="2147483684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15.263" v="8"/>
        <pc:sldMasterMkLst>
          <pc:docMk/>
          <pc:sldMasterMk cId="699284779" sldId="2147483696"/>
        </pc:sldMasterMkLst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2856689119" sldId="2147483697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82428274" sldId="2147483698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2351467848" sldId="2147483699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2234244767" sldId="2147483700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592824756" sldId="2147483701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3416132661" sldId="2147483702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3088615398" sldId="2147483703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1666096494" sldId="2147483704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3777222354" sldId="2147483705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3031304009" sldId="2147483706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3227173801" sldId="2147483707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1369237118" sldId="2147483708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893864842" sldId="2147483709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2043531488" sldId="2147483710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1329783333" sldId="2147483711"/>
          </pc:sldLayoutMkLst>
        </pc:sldLayoutChg>
        <pc:sldLayoutChg chg="add del mod replId">
          <pc:chgData name="Kevin Dong" userId="2624d10d51bbf395" providerId="Windows Live" clId="Web-{D12E9F6B-A70F-451C-929F-7A31C87E1E79}" dt="2023-08-29T03:19:15.263" v="8"/>
          <pc:sldLayoutMkLst>
            <pc:docMk/>
            <pc:sldMasterMk cId="699284779" sldId="2147483696"/>
            <pc:sldLayoutMk cId="1821390529" sldId="2147483712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18.060" v="9"/>
        <pc:sldMasterMkLst>
          <pc:docMk/>
          <pc:sldMasterMk cId="4097442129" sldId="2147483713"/>
        </pc:sldMasterMkLst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2155043542" sldId="2147483714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3284902257" sldId="2147483715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1932484827" sldId="2147483716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3589557861" sldId="2147483717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1803208483" sldId="2147483718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859639107" sldId="2147483719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216509270" sldId="2147483720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2630521592" sldId="2147483721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3696182818" sldId="2147483722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3868340369" sldId="2147483723"/>
          </pc:sldLayoutMkLst>
        </pc:sldLayoutChg>
        <pc:sldLayoutChg chg="add del mod replId">
          <pc:chgData name="Kevin Dong" userId="2624d10d51bbf395" providerId="Windows Live" clId="Web-{D12E9F6B-A70F-451C-929F-7A31C87E1E79}" dt="2023-08-29T03:19:18.060" v="9"/>
          <pc:sldLayoutMkLst>
            <pc:docMk/>
            <pc:sldMasterMk cId="4097442129" sldId="2147483713"/>
            <pc:sldLayoutMk cId="3479692974" sldId="2147483724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25.357" v="10"/>
        <pc:sldMasterMkLst>
          <pc:docMk/>
          <pc:sldMasterMk cId="425843796" sldId="2147483725"/>
        </pc:sldMasterMkLst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1081532584" sldId="2147483726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2590033338" sldId="2147483727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4157473492" sldId="2147483728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3241022447" sldId="2147483729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1561910431" sldId="2147483730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2857248477" sldId="2147483731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3565998036" sldId="2147483732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430550471" sldId="2147483733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3495793869" sldId="2147483734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1827549274" sldId="2147483735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492880369" sldId="2147483736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584819114" sldId="2147483737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2081439645" sldId="2147483738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3558728006" sldId="2147483739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3448200790" sldId="2147483740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194783030" sldId="2147483741"/>
          </pc:sldLayoutMkLst>
        </pc:sldLayoutChg>
        <pc:sldLayoutChg chg="add del mod replId">
          <pc:chgData name="Kevin Dong" userId="2624d10d51bbf395" providerId="Windows Live" clId="Web-{D12E9F6B-A70F-451C-929F-7A31C87E1E79}" dt="2023-08-29T03:19:25.357" v="10"/>
          <pc:sldLayoutMkLst>
            <pc:docMk/>
            <pc:sldMasterMk cId="425843796" sldId="2147483725"/>
            <pc:sldLayoutMk cId="3015251676" sldId="2147483742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28.170" v="11"/>
        <pc:sldMasterMkLst>
          <pc:docMk/>
          <pc:sldMasterMk cId="827835835" sldId="2147483743"/>
        </pc:sldMasterMkLst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1635028514" sldId="2147483744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435079692" sldId="2147483745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4200063982" sldId="2147483746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1281438464" sldId="2147483747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2507839009" sldId="2147483748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439484663" sldId="2147483749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1508224421" sldId="2147483750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215454517" sldId="2147483751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283925119" sldId="2147483752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1279305565" sldId="2147483753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4220625221" sldId="2147483754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7954074" sldId="2147483755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2665368671" sldId="2147483756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3007908329" sldId="2147483757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2636007575" sldId="2147483758"/>
          </pc:sldLayoutMkLst>
        </pc:sldLayoutChg>
        <pc:sldLayoutChg chg="add del mod replId">
          <pc:chgData name="Kevin Dong" userId="2624d10d51bbf395" providerId="Windows Live" clId="Web-{D12E9F6B-A70F-451C-929F-7A31C87E1E79}" dt="2023-08-29T03:19:28.170" v="11"/>
          <pc:sldLayoutMkLst>
            <pc:docMk/>
            <pc:sldMasterMk cId="827835835" sldId="2147483743"/>
            <pc:sldLayoutMk cId="4164790083" sldId="2147483759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32.670" v="12"/>
        <pc:sldMasterMkLst>
          <pc:docMk/>
          <pc:sldMasterMk cId="978509950" sldId="2147483760"/>
        </pc:sldMasterMkLst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936351185" sldId="2147483761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507810910" sldId="2147483762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921513825" sldId="2147483763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372546023" sldId="2147483764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4202582462" sldId="2147483765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98710196" sldId="2147483766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15520515" sldId="2147483767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747592910" sldId="2147483768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3846687000" sldId="2147483769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1137337312" sldId="2147483770"/>
          </pc:sldLayoutMkLst>
        </pc:sldLayoutChg>
        <pc:sldLayoutChg chg="add del mod replId">
          <pc:chgData name="Kevin Dong" userId="2624d10d51bbf395" providerId="Windows Live" clId="Web-{D12E9F6B-A70F-451C-929F-7A31C87E1E79}" dt="2023-08-29T03:19:32.670" v="12"/>
          <pc:sldLayoutMkLst>
            <pc:docMk/>
            <pc:sldMasterMk cId="978509950" sldId="2147483760"/>
            <pc:sldLayoutMk cId="2944493628" sldId="2147483771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35.467" v="13"/>
        <pc:sldMasterMkLst>
          <pc:docMk/>
          <pc:sldMasterMk cId="3226502511" sldId="2147483772"/>
        </pc:sldMasterMkLst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2258774830" sldId="2147483773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3110036122" sldId="2147483774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3723852907" sldId="2147483775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3688860797" sldId="2147483776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3346065616" sldId="2147483777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60577833" sldId="2147483778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1183262780" sldId="2147483779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2489224730" sldId="2147483780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1896033149" sldId="2147483781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2813634682" sldId="2147483782"/>
          </pc:sldLayoutMkLst>
        </pc:sldLayoutChg>
        <pc:sldLayoutChg chg="add del mod replId">
          <pc:chgData name="Kevin Dong" userId="2624d10d51bbf395" providerId="Windows Live" clId="Web-{D12E9F6B-A70F-451C-929F-7A31C87E1E79}" dt="2023-08-29T03:19:35.467" v="13"/>
          <pc:sldLayoutMkLst>
            <pc:docMk/>
            <pc:sldMasterMk cId="3226502511" sldId="2147483772"/>
            <pc:sldLayoutMk cId="2948911502" sldId="2147483783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38.998" v="14"/>
        <pc:sldMasterMkLst>
          <pc:docMk/>
          <pc:sldMasterMk cId="1966892401" sldId="2147483784"/>
        </pc:sldMasterMkLst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1127936880" sldId="2147483785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3350042075" sldId="2147483786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673609492" sldId="2147483787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1713137391" sldId="2147483788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3074428990" sldId="2147483789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1137843746" sldId="2147483790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1986590494" sldId="2147483791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3694268189" sldId="2147483792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2065668483" sldId="2147483793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1069445350" sldId="2147483794"/>
          </pc:sldLayoutMkLst>
        </pc:sldLayoutChg>
        <pc:sldLayoutChg chg="add del mod replId">
          <pc:chgData name="Kevin Dong" userId="2624d10d51bbf395" providerId="Windows Live" clId="Web-{D12E9F6B-A70F-451C-929F-7A31C87E1E79}" dt="2023-08-29T03:19:38.998" v="14"/>
          <pc:sldLayoutMkLst>
            <pc:docMk/>
            <pc:sldMasterMk cId="1966892401" sldId="2147483784"/>
            <pc:sldLayoutMk cId="1967117551" sldId="2147483795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45.248" v="15"/>
        <pc:sldMasterMkLst>
          <pc:docMk/>
          <pc:sldMasterMk cId="1118622511" sldId="2147483796"/>
        </pc:sldMasterMkLst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1961146069" sldId="2147483797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3764964674" sldId="2147483798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1356967302" sldId="2147483799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1998404311" sldId="2147483800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3862894831" sldId="2147483801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1233688455" sldId="2147483802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1797483773" sldId="2147483803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360375076" sldId="2147483804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3096000676" sldId="2147483805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1247958463" sldId="2147483806"/>
          </pc:sldLayoutMkLst>
        </pc:sldLayoutChg>
        <pc:sldLayoutChg chg="add del mod replId">
          <pc:chgData name="Kevin Dong" userId="2624d10d51bbf395" providerId="Windows Live" clId="Web-{D12E9F6B-A70F-451C-929F-7A31C87E1E79}" dt="2023-08-29T03:19:45.248" v="15"/>
          <pc:sldLayoutMkLst>
            <pc:docMk/>
            <pc:sldMasterMk cId="1118622511" sldId="2147483796"/>
            <pc:sldLayoutMk cId="3746177475" sldId="2147483807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48.155" v="16"/>
        <pc:sldMasterMkLst>
          <pc:docMk/>
          <pc:sldMasterMk cId="2628006306" sldId="2147483808"/>
        </pc:sldMasterMkLst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1145190296" sldId="2147483809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3183962311" sldId="2147483810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439024473" sldId="2147483811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178694154" sldId="2147483812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1477844257" sldId="2147483813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1337219489" sldId="2147483814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1079406138" sldId="2147483815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3238957258" sldId="2147483816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345945027" sldId="2147483817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3142785893" sldId="2147483818"/>
          </pc:sldLayoutMkLst>
        </pc:sldLayoutChg>
        <pc:sldLayoutChg chg="add del mod replId">
          <pc:chgData name="Kevin Dong" userId="2624d10d51bbf395" providerId="Windows Live" clId="Web-{D12E9F6B-A70F-451C-929F-7A31C87E1E79}" dt="2023-08-29T03:19:48.155" v="16"/>
          <pc:sldLayoutMkLst>
            <pc:docMk/>
            <pc:sldMasterMk cId="2628006306" sldId="2147483808"/>
            <pc:sldLayoutMk cId="455644663" sldId="2147483819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51.108" v="17"/>
        <pc:sldMasterMkLst>
          <pc:docMk/>
          <pc:sldMasterMk cId="3557243174" sldId="2147483820"/>
        </pc:sldMasterMkLst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3143797023" sldId="2147483821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2971247213" sldId="2147483822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1660576900" sldId="2147483823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2750663203" sldId="2147483824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2671095465" sldId="2147483825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15659932" sldId="2147483826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2252008494" sldId="2147483827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3608980363" sldId="2147483828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134950637" sldId="2147483829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1389960989" sldId="2147483830"/>
          </pc:sldLayoutMkLst>
        </pc:sldLayoutChg>
        <pc:sldLayoutChg chg="add del mod replId">
          <pc:chgData name="Kevin Dong" userId="2624d10d51bbf395" providerId="Windows Live" clId="Web-{D12E9F6B-A70F-451C-929F-7A31C87E1E79}" dt="2023-08-29T03:19:51.108" v="17"/>
          <pc:sldLayoutMkLst>
            <pc:docMk/>
            <pc:sldMasterMk cId="3557243174" sldId="2147483820"/>
            <pc:sldLayoutMk cId="1350737911" sldId="2147483831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55.374" v="18"/>
        <pc:sldMasterMkLst>
          <pc:docMk/>
          <pc:sldMasterMk cId="1990613205" sldId="2147483832"/>
        </pc:sldMasterMkLst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64981208" sldId="2147483833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286250820" sldId="2147483834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1837532991" sldId="2147483835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3130228519" sldId="2147483836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789155425" sldId="2147483837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2330109953" sldId="2147483838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1456559409" sldId="2147483839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449330452" sldId="2147483840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3986573474" sldId="2147483841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972109882" sldId="2147483842"/>
          </pc:sldLayoutMkLst>
        </pc:sldLayoutChg>
        <pc:sldLayoutChg chg="add del mod replId">
          <pc:chgData name="Kevin Dong" userId="2624d10d51bbf395" providerId="Windows Live" clId="Web-{D12E9F6B-A70F-451C-929F-7A31C87E1E79}" dt="2023-08-29T03:19:55.374" v="18"/>
          <pc:sldLayoutMkLst>
            <pc:docMk/>
            <pc:sldMasterMk cId="1990613205" sldId="2147483832"/>
            <pc:sldLayoutMk cId="2296052598" sldId="2147483843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57.577" v="19"/>
        <pc:sldMasterMkLst>
          <pc:docMk/>
          <pc:sldMasterMk cId="4080857957" sldId="2147483844"/>
        </pc:sldMasterMkLst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1186160804" sldId="2147483845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1369540499" sldId="2147483846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3998444045" sldId="2147483847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1069335519" sldId="2147483848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1729483875" sldId="2147483849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1049520570" sldId="2147483850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1551432275" sldId="2147483851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4282235811" sldId="2147483852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1841478969" sldId="2147483853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2132500744" sldId="2147483854"/>
          </pc:sldLayoutMkLst>
        </pc:sldLayoutChg>
        <pc:sldLayoutChg chg="add del mod replId">
          <pc:chgData name="Kevin Dong" userId="2624d10d51bbf395" providerId="Windows Live" clId="Web-{D12E9F6B-A70F-451C-929F-7A31C87E1E79}" dt="2023-08-29T03:19:57.577" v="19"/>
          <pc:sldLayoutMkLst>
            <pc:docMk/>
            <pc:sldMasterMk cId="4080857957" sldId="2147483844"/>
            <pc:sldLayoutMk cId="4167781153" sldId="2147483855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19:59.108" v="20"/>
        <pc:sldMasterMkLst>
          <pc:docMk/>
          <pc:sldMasterMk cId="4230127257" sldId="2147483856"/>
        </pc:sldMasterMkLst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911826890" sldId="2147483857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3937549679" sldId="2147483858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2409836768" sldId="2147483859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1843793395" sldId="2147483860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1510490394" sldId="2147483861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1549861457" sldId="2147483862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600838873" sldId="2147483863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3049857921" sldId="2147483864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2568397525" sldId="2147483865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2515305973" sldId="2147483866"/>
          </pc:sldLayoutMkLst>
        </pc:sldLayoutChg>
        <pc:sldLayoutChg chg="add del mod replId">
          <pc:chgData name="Kevin Dong" userId="2624d10d51bbf395" providerId="Windows Live" clId="Web-{D12E9F6B-A70F-451C-929F-7A31C87E1E79}" dt="2023-08-29T03:19:59.108" v="20"/>
          <pc:sldLayoutMkLst>
            <pc:docMk/>
            <pc:sldMasterMk cId="4230127257" sldId="2147483856"/>
            <pc:sldLayoutMk cId="1664635944" sldId="2147483867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20:01.171" v="21"/>
        <pc:sldMasterMkLst>
          <pc:docMk/>
          <pc:sldMasterMk cId="1264526011" sldId="2147483868"/>
        </pc:sldMasterMkLst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1109271441" sldId="2147483869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2895161296" sldId="2147483870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2624957738" sldId="2147483871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3192602840" sldId="2147483872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2745863311" sldId="2147483873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242598333" sldId="2147483874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2306705766" sldId="2147483875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4114421593" sldId="2147483876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2019687859" sldId="2147483877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4107604927" sldId="2147483878"/>
          </pc:sldLayoutMkLst>
        </pc:sldLayoutChg>
        <pc:sldLayoutChg chg="add del mod replId">
          <pc:chgData name="Kevin Dong" userId="2624d10d51bbf395" providerId="Windows Live" clId="Web-{D12E9F6B-A70F-451C-929F-7A31C87E1E79}" dt="2023-08-29T03:20:01.171" v="21"/>
          <pc:sldLayoutMkLst>
            <pc:docMk/>
            <pc:sldMasterMk cId="1264526011" sldId="2147483868"/>
            <pc:sldLayoutMk cId="3918781905" sldId="2147483879"/>
          </pc:sldLayoutMkLst>
        </pc:sldLayoutChg>
      </pc:sldMasterChg>
      <pc:sldMasterChg chg="add del addSldLayout delSldLayout modSldLayout">
        <pc:chgData name="Kevin Dong" userId="2624d10d51bbf395" providerId="Windows Live" clId="Web-{D12E9F6B-A70F-451C-929F-7A31C87E1E79}" dt="2023-08-29T03:20:04.108" v="22"/>
        <pc:sldMasterMkLst>
          <pc:docMk/>
          <pc:sldMasterMk cId="3995939705" sldId="2147483880"/>
        </pc:sldMasterMkLst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116903033" sldId="2147483881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3264723949" sldId="2147483882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2699796122" sldId="2147483883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2509268614" sldId="2147483884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5833413" sldId="2147483885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305296622" sldId="2147483886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3015320834" sldId="2147483887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3841347859" sldId="2147483888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4167672298" sldId="2147483889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2410992457" sldId="2147483890"/>
          </pc:sldLayoutMkLst>
        </pc:sldLayoutChg>
        <pc:sldLayoutChg chg="add del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3995939705" sldId="2147483880"/>
            <pc:sldLayoutMk cId="4174926229" sldId="2147483891"/>
          </pc:sldLayoutMkLst>
        </pc:sldLayoutChg>
      </pc:sldMasterChg>
      <pc:sldMasterChg chg="add addSldLayout modSldLayout">
        <pc:chgData name="Kevin Dong" userId="2624d10d51bbf395" providerId="Windows Live" clId="Web-{D12E9F6B-A70F-451C-929F-7A31C87E1E79}" dt="2023-08-29T03:20:04.108" v="22"/>
        <pc:sldMasterMkLst>
          <pc:docMk/>
          <pc:sldMasterMk cId="2794540909" sldId="2147483892"/>
        </pc:sldMasterMkLst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2230727677" sldId="2147483893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2762973367" sldId="2147483894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3605579072" sldId="2147483895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47724453" sldId="2147483896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1839164933" sldId="2147483897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3626031745" sldId="2147483898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738845601" sldId="2147483899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1029979139" sldId="2147483900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3722282807" sldId="2147483901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4145052095" sldId="2147483902"/>
          </pc:sldLayoutMkLst>
        </pc:sldLayoutChg>
        <pc:sldLayoutChg chg="add mod replId">
          <pc:chgData name="Kevin Dong" userId="2624d10d51bbf395" providerId="Windows Live" clId="Web-{D12E9F6B-A70F-451C-929F-7A31C87E1E79}" dt="2023-08-29T03:20:04.108" v="22"/>
          <pc:sldLayoutMkLst>
            <pc:docMk/>
            <pc:sldMasterMk cId="2794540909" sldId="2147483892"/>
            <pc:sldLayoutMk cId="2551679903" sldId="2147483903"/>
          </pc:sldLayoutMkLst>
        </pc:sldLayoutChg>
      </pc:sldMasterChg>
    </pc:docChg>
  </pc:docChgLst>
  <pc:docChgLst>
    <pc:chgData name="Kevin Dong" userId="2624d10d51bbf395" providerId="Windows Live" clId="Web-{7ED5D53D-5DF5-403E-BC14-7C5BFC7D43E9}"/>
    <pc:docChg chg="addSld modSld">
      <pc:chgData name="Kevin Dong" userId="2624d10d51bbf395" providerId="Windows Live" clId="Web-{7ED5D53D-5DF5-403E-BC14-7C5BFC7D43E9}" dt="2023-08-29T03:40:56.767" v="28" actId="20577"/>
      <pc:docMkLst>
        <pc:docMk/>
      </pc:docMkLst>
      <pc:sldChg chg="modSp new">
        <pc:chgData name="Kevin Dong" userId="2624d10d51bbf395" providerId="Windows Live" clId="Web-{7ED5D53D-5DF5-403E-BC14-7C5BFC7D43E9}" dt="2023-08-29T03:40:56.767" v="28" actId="20577"/>
        <pc:sldMkLst>
          <pc:docMk/>
          <pc:sldMk cId="251263169" sldId="258"/>
        </pc:sldMkLst>
        <pc:spChg chg="mod">
          <ac:chgData name="Kevin Dong" userId="2624d10d51bbf395" providerId="Windows Live" clId="Web-{7ED5D53D-5DF5-403E-BC14-7C5BFC7D43E9}" dt="2023-08-29T03:36:44.274" v="5" actId="20577"/>
          <ac:spMkLst>
            <pc:docMk/>
            <pc:sldMk cId="251263169" sldId="258"/>
            <ac:spMk id="2" creationId="{11C8F4E6-E4AA-E0B0-7140-F72104DF8830}"/>
          </ac:spMkLst>
        </pc:spChg>
        <pc:spChg chg="mod">
          <ac:chgData name="Kevin Dong" userId="2624d10d51bbf395" providerId="Windows Live" clId="Web-{7ED5D53D-5DF5-403E-BC14-7C5BFC7D43E9}" dt="2023-08-29T03:40:56.767" v="28" actId="20577"/>
          <ac:spMkLst>
            <pc:docMk/>
            <pc:sldMk cId="251263169" sldId="258"/>
            <ac:spMk id="3" creationId="{11066530-38B8-1CB6-D492-D0F6ECBA72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7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3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AE38-7A88-A5D0-34FC-D9655C272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advanced Node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0810-B277-280C-F351-5F56C2120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 2023 by Dnivek</a:t>
            </a:r>
          </a:p>
        </p:txBody>
      </p:sp>
    </p:spTree>
    <p:extLst>
      <p:ext uri="{BB962C8B-B14F-4D97-AF65-F5344CB8AC3E}">
        <p14:creationId xmlns:p14="http://schemas.microsoft.com/office/powerpoint/2010/main" val="400599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F4E6-E4AA-E0B0-7140-F72104D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key design patterns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6530-38B8-1CB6-D492-D0F6ECBA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Singleton Pattern</a:t>
            </a:r>
          </a:p>
          <a:p>
            <a:pPr>
              <a:buClr>
                <a:srgbClr val="9E3611"/>
              </a:buClr>
            </a:pPr>
            <a:r>
              <a:rPr lang="en-US" dirty="0"/>
              <a:t>Factory Pattern</a:t>
            </a:r>
          </a:p>
          <a:p>
            <a:pPr>
              <a:buClr>
                <a:srgbClr val="9E3611"/>
              </a:buClr>
            </a:pPr>
            <a:r>
              <a:rPr lang="en-US" dirty="0"/>
              <a:t>Observer Pattern</a:t>
            </a:r>
          </a:p>
          <a:p>
            <a:pPr>
              <a:buClr>
                <a:srgbClr val="9E3611"/>
              </a:buClr>
            </a:pPr>
            <a:r>
              <a:rPr lang="en-US" dirty="0"/>
              <a:t>Middleware Pattern</a:t>
            </a:r>
          </a:p>
          <a:p>
            <a:pPr>
              <a:buClr>
                <a:srgbClr val="9E3611"/>
              </a:buClr>
            </a:pPr>
            <a:r>
              <a:rPr lang="en-US" dirty="0"/>
              <a:t>Module Pattern</a:t>
            </a:r>
          </a:p>
          <a:p>
            <a:pPr>
              <a:buClr>
                <a:srgbClr val="9E3611"/>
              </a:buClr>
            </a:pPr>
            <a:r>
              <a:rPr lang="en-US" dirty="0"/>
              <a:t>Decorator Pattern</a:t>
            </a:r>
          </a:p>
          <a:p>
            <a:pPr>
              <a:buClr>
                <a:srgbClr val="9E3611"/>
              </a:buClr>
            </a:pPr>
            <a:r>
              <a:rPr lang="en-US" dirty="0"/>
              <a:t>Dependency Injection Pattern</a:t>
            </a:r>
          </a:p>
          <a:p>
            <a:pPr>
              <a:buClr>
                <a:srgbClr val="9E3611"/>
              </a:buClr>
            </a:pPr>
            <a:r>
              <a:rPr lang="en-US" dirty="0"/>
              <a:t>Promise Pattern</a:t>
            </a:r>
          </a:p>
        </p:txBody>
      </p:sp>
    </p:spTree>
    <p:extLst>
      <p:ext uri="{BB962C8B-B14F-4D97-AF65-F5344CB8AC3E}">
        <p14:creationId xmlns:p14="http://schemas.microsoft.com/office/powerpoint/2010/main" val="25126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Context</a:t>
            </a:r>
          </a:p>
          <a:p>
            <a:pPr lvl="1">
              <a:buClr>
                <a:srgbClr val="9E3611"/>
              </a:buClr>
            </a:pPr>
            <a:r>
              <a:rPr lang="en-US" dirty="0"/>
              <a:t>not one-size-fits-all solutions; to be tailored to fit the unique characteristics of your project</a:t>
            </a:r>
          </a:p>
          <a:p>
            <a:pPr>
              <a:buClr>
                <a:srgbClr val="9E3611"/>
              </a:buClr>
            </a:pPr>
            <a:r>
              <a:rPr lang="en-US" dirty="0"/>
              <a:t>Modularization</a:t>
            </a:r>
          </a:p>
          <a:p>
            <a:pPr lvl="1">
              <a:buClr>
                <a:srgbClr val="9E3611"/>
              </a:buClr>
            </a:pPr>
            <a:r>
              <a:rPr lang="en-US" dirty="0"/>
              <a:t>to keep modules small, focused, and single-responsibility</a:t>
            </a:r>
          </a:p>
          <a:p>
            <a:pPr>
              <a:buClr>
                <a:srgbClr val="9E3611"/>
              </a:buClr>
            </a:pPr>
            <a:r>
              <a:rPr lang="en-US" dirty="0"/>
              <a:t>Asynchronous Patterns</a:t>
            </a:r>
          </a:p>
          <a:p>
            <a:pPr lvl="1">
              <a:buClr>
                <a:srgbClr val="9E3611"/>
              </a:buClr>
            </a:pPr>
            <a:r>
              <a:rPr lang="en-US" dirty="0"/>
              <a:t>patterns like the Observer pattern and the Middleware pattern naturally fit into the asynchronous environment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advanced Node development</vt:lpstr>
      <vt:lpstr>key design patterns</vt:lpstr>
      <vt:lpstr>Implementing 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2023-08-29T03:17:25Z</dcterms:created>
  <dcterms:modified xsi:type="dcterms:W3CDTF">2023-08-29T03:41:00Z</dcterms:modified>
</cp:coreProperties>
</file>