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B174-9895-56EA-1983-A3DD7E5AB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07519-BBE9-AB35-1343-33DD27C06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18E7-F037-3BF7-9ECD-24535BFB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E191-C986-4E72-ADC3-26706C997EC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F2821-BE98-FD0B-87B2-5EBEDEF7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E86B-7874-9B4B-96D3-FBD2A498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7A42-4759-4A55-997A-3CA38F37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9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C2AD-DBA2-4961-CFA4-004C95AD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94D6B-91B2-85A1-9561-54DBE454E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AEA6-8AE9-8738-6856-B258BE0A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E191-C986-4E72-ADC3-26706C997EC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054C-D13A-13C0-22F1-266AFFC5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F47C-8C3F-4EF4-9C82-C9BE7B78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7A42-4759-4A55-997A-3CA38F37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75357-9357-21FD-51B4-519FEDE05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93EE6-DB0B-71F1-9F96-80E707A85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368F-DDF0-3E85-31F4-9FB5BF1E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E191-C986-4E72-ADC3-26706C997EC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35DC-6710-DDC7-03B1-43C078FC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16C2-55E2-40D4-A2F0-0E27FDC2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7A42-4759-4A55-997A-3CA38F37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E1EB-A551-7EDA-C54E-15A58BB5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6758-37D5-9759-13B0-4C20AF123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F96A5-2FC8-6399-6FE2-96E8C644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E191-C986-4E72-ADC3-26706C997EC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4A74-B68D-81B2-B475-CEDD30BA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7C81-8143-4C8D-F1C1-40A8755E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7A42-4759-4A55-997A-3CA38F37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7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3335-AF18-5B9B-F657-C42E1785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58806-94F8-94D8-102F-507F86A38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7209-E08B-9A59-C164-A553487C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E191-C986-4E72-ADC3-26706C997EC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F48B-5F52-B366-5235-7AAAAEF5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B37EC-2B9C-A1EB-2EC2-C7C117C0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7A42-4759-4A55-997A-3CA38F37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E509-D6A9-9C1D-0F89-9C71E605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F94D-6F98-8C72-98C8-7594635F8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EDF57-96AE-C8EC-F757-145B9737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D4A33-944D-A69D-C71C-8946C086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E191-C986-4E72-ADC3-26706C997EC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870AB-38C5-6D4D-61E3-F8ECFE09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71696-EA1F-BE01-BC8B-0C52A87B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7A42-4759-4A55-997A-3CA38F37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E810-DB82-5090-D1A1-C8D8355C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AC2C6-10A7-283E-7DDE-CDB073DE0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CED6B-086D-FF76-C762-0FB404F6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E8364-2F4A-F6FD-7532-18EE3EBC0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5672D-6092-0174-9C14-E3DCA149D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02655-1A61-DA44-EB99-8D7E1AB8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E191-C986-4E72-ADC3-26706C997EC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B9197-7BCD-D7FF-BA16-CBD16FCC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37BCE-9B6A-9AA0-B33C-32B202BF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7A42-4759-4A55-997A-3CA38F37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4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D76-A6A9-9647-BDC0-84AF4411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5995F-9F81-1245-D151-2C1A672B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E191-C986-4E72-ADC3-26706C997EC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81700-8471-C506-830E-024D3362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84508-7D03-2FA0-FBDD-A4A91EBA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7A42-4759-4A55-997A-3CA38F37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B0FAB-C965-C492-F999-64767E5F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E191-C986-4E72-ADC3-26706C997EC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5DA0A-5CD4-B044-758E-1E48D77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5F0B9-BF44-FE48-1462-FB3B48E5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7A42-4759-4A55-997A-3CA38F37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8D55-F560-645F-3071-223260AA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52CE-D018-B78B-18F0-E42913DD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70165-0889-BE6B-C995-B623BAE71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1C27F-12A9-64C6-F374-32FBC3D8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E191-C986-4E72-ADC3-26706C997EC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14F8-647E-C5E9-AA10-4A612B83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13112-4556-1831-39ED-D10AF6BD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7A42-4759-4A55-997A-3CA38F37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D4C9-6157-3A71-DCCB-CC598C19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2342E-3754-D55A-E0A5-99D9F8EFF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5A42D-25B5-8668-5DB1-AB45BB191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E92C4-8E03-5CCB-260F-41CB9494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E191-C986-4E72-ADC3-26706C997EC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E5843-0236-F13E-7402-E5BF8D8E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220C1-E097-A2C8-9A4C-260FD8BA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7A42-4759-4A55-997A-3CA38F37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1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6029E-825B-2C4E-CBE7-C3706D52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60842-7745-D3EA-E9FE-67061B752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D632-910F-AE59-14D9-A5C881723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8E191-C986-4E72-ADC3-26706C997EC9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ACCE1-A04A-D97A-F48A-DF8793F80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F99E-F967-3536-BB4A-D6F975D46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07A42-4759-4A55-997A-3CA38F37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1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A7E5F5-D081-39D8-E074-7962792E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08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先进制程的营销名词“</a:t>
            </a:r>
            <a:r>
              <a:rPr lang="en-US" altLang="zh-CN" sz="2400" b="1" dirty="0" err="1">
                <a:latin typeface="+mn-ea"/>
                <a:ea typeface="+mn-ea"/>
              </a:rPr>
              <a:t>Xnm</a:t>
            </a:r>
            <a:r>
              <a:rPr lang="en-US" altLang="zh-CN" sz="2400" b="1" dirty="0">
                <a:latin typeface="+mn-ea"/>
                <a:ea typeface="+mn-ea"/>
              </a:rPr>
              <a:t>” - </a:t>
            </a:r>
            <a:r>
              <a:rPr lang="zh-CN" altLang="en-US" sz="2400" b="1" dirty="0">
                <a:latin typeface="+mn-ea"/>
                <a:ea typeface="+mn-ea"/>
              </a:rPr>
              <a:t>三家代工巨头的技术参数对比</a:t>
            </a:r>
            <a:endParaRPr lang="en-US" sz="2400" b="1" dirty="0">
              <a:latin typeface="+mn-ea"/>
              <a:ea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D1AC0-3F5E-2221-56DD-FAA6B468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188720"/>
            <a:ext cx="9525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C323-AB9D-66E5-6C4A-D39758A5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7B802-1E85-08C0-ECC9-11E4279DC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09562"/>
            <a:ext cx="95250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1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先进制程的营销名词“Xnm” - 三家代工巨头的技术参数对比</vt:lpstr>
      <vt:lpstr>PowerPoint Presentation</vt:lpstr>
    </vt:vector>
  </TitlesOfParts>
  <Company>ASM Pacific Technology Ltd.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先进制程的营销名词“Xnm” - 三家代工巨头的技术参数对比</dc:title>
  <dc:creator>Dong Liang, Kevin</dc:creator>
  <cp:lastModifiedBy>Dong Liang, Kevin</cp:lastModifiedBy>
  <cp:revision>1</cp:revision>
  <dcterms:created xsi:type="dcterms:W3CDTF">2023-06-19T08:04:39Z</dcterms:created>
  <dcterms:modified xsi:type="dcterms:W3CDTF">2023-06-19T08:13:33Z</dcterms:modified>
</cp:coreProperties>
</file>