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303907"/>
            <a:ext cx="9144000" cy="336200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21000"/>
              <a:t>C</a:t>
            </a:r>
            <a:r>
              <a:rPr lang="en-US"/>
              <a:t> </a:t>
            </a:r>
            <a:r>
              <a:rPr lang="en-US" sz="4800"/>
              <a:t>und Python</a:t>
            </a:r>
            <a:endParaRPr lang="en-US" sz="2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4993689"/>
            <a:ext cx="9144000" cy="6750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Von Matteo und Niclas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7879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Compiler vs. Interpreter</a:t>
            </a:r>
            <a:endParaRPr/>
          </a:p>
        </p:txBody>
      </p:sp>
      <p:sp>
        <p:nvSpPr>
          <p:cNvPr id="145556759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solidFill>
                  <a:schemeClr val="tx1">
                    <a:lumMod val="65000"/>
                    <a:lumOff val="35000"/>
                  </a:schemeClr>
                </a:solidFill>
              </a:rPr>
              <a:t>Compiler</a:t>
            </a:r>
            <a:endParaRPr/>
          </a:p>
          <a:p>
            <a:pPr>
              <a:defRPr/>
            </a:pPr>
            <a:r>
              <a:rPr sz="2400"/>
              <a:t>Übersetzt das geschriebene Programm in Computercode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accent6"/>
                </a:solidFill>
              </a:rPr>
              <a:t>+ </a:t>
            </a:r>
            <a:r>
              <a:rPr sz="2000">
                <a:solidFill>
                  <a:schemeClr val="accent6"/>
                </a:solidFill>
              </a:rPr>
              <a:t>meist schnellere Ausführung des</a:t>
            </a:r>
            <a:br>
              <a:rPr sz="2000">
                <a:solidFill>
                  <a:schemeClr val="accent6"/>
                </a:solidFill>
              </a:rPr>
            </a:br>
            <a:r>
              <a:rPr sz="2000">
                <a:solidFill>
                  <a:schemeClr val="accent6"/>
                </a:solidFill>
              </a:rPr>
              <a:t>   </a:t>
            </a:r>
            <a:r>
              <a:rPr sz="2000">
                <a:solidFill>
                  <a:schemeClr val="accent6"/>
                </a:solidFill>
              </a:rPr>
              <a:t>Programms</a:t>
            </a:r>
            <a:endParaRPr sz="2000">
              <a:solidFill>
                <a:schemeClr val="accent6"/>
              </a:solidFill>
            </a:endParaRPr>
          </a:p>
          <a:p>
            <a:pPr>
              <a:buFont typeface="Arial"/>
              <a:buChar char="–"/>
              <a:defRPr/>
            </a:pPr>
            <a:r>
              <a:rPr sz="2000">
                <a:solidFill>
                  <a:srgbClr val="C00000"/>
                </a:solidFill>
              </a:rPr>
              <a:t>schwerer zum debuggen</a:t>
            </a:r>
            <a:endParaRPr sz="2000">
              <a:solidFill>
                <a:srgbClr val="C00000"/>
              </a:solidFill>
            </a:endParaRPr>
          </a:p>
          <a:p>
            <a:pPr>
              <a:buFont typeface="Arial"/>
              <a:buChar char="–"/>
              <a:defRPr/>
            </a:pPr>
            <a:r>
              <a:rPr sz="2000">
                <a:solidFill>
                  <a:srgbClr val="C00000"/>
                </a:solidFill>
              </a:rPr>
              <a:t>kompilieren kann lange dauern</a:t>
            </a:r>
            <a:endParaRPr/>
          </a:p>
        </p:txBody>
      </p:sp>
      <p:sp>
        <p:nvSpPr>
          <p:cNvPr id="111694804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solidFill>
                  <a:schemeClr val="tx1">
                    <a:lumMod val="65000"/>
                    <a:lumOff val="35000"/>
                  </a:schemeClr>
                </a:solidFill>
              </a:rPr>
              <a:t>Interpreter</a:t>
            </a:r>
            <a:endParaRPr/>
          </a:p>
          <a:p>
            <a:pPr>
              <a:defRPr/>
            </a:pPr>
            <a:r>
              <a:rPr sz="2300"/>
              <a:t>Interpretiert das Prgramm dynamisch zur Laufzeit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accent6"/>
                </a:solidFill>
              </a:rPr>
              <a:t>+ schnelles iterativer Workflow</a:t>
            </a:r>
            <a:endParaRPr sz="2000">
              <a:solidFill>
                <a:schemeClr val="accent6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000">
                <a:solidFill>
                  <a:schemeClr val="accent6"/>
                </a:solidFill>
              </a:rPr>
              <a:t>+ einfaches debugging</a:t>
            </a:r>
            <a:endParaRPr sz="2000">
              <a:solidFill>
                <a:schemeClr val="accent6"/>
              </a:solidFill>
            </a:endParaRPr>
          </a:p>
          <a:p>
            <a:pPr>
              <a:buFont typeface="Arial"/>
              <a:buChar char="–"/>
              <a:defRPr/>
            </a:pPr>
            <a:r>
              <a:rPr sz="2000">
                <a:solidFill>
                  <a:srgbClr val="C00000"/>
                </a:solidFill>
              </a:rPr>
              <a:t>oft langsam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360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Datentypen</a:t>
            </a:r>
            <a:endParaRPr/>
          </a:p>
        </p:txBody>
      </p:sp>
      <p:sp>
        <p:nvSpPr>
          <p:cNvPr id="51358769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48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Grundlegend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sz="3600"/>
              <a:t>int		- Ganzzahl</a:t>
            </a:r>
            <a:endParaRPr sz="3600"/>
          </a:p>
          <a:p>
            <a:pPr>
              <a:defRPr/>
            </a:pPr>
            <a:r>
              <a:rPr sz="3600"/>
              <a:t>float 		- Gleitkommazahl</a:t>
            </a:r>
            <a:endParaRPr sz="3600"/>
          </a:p>
          <a:p>
            <a:pPr>
              <a:defRPr/>
            </a:pPr>
            <a:r>
              <a:rPr sz="3600"/>
              <a:t>char		- Byte (Zeichen)</a:t>
            </a:r>
            <a:endParaRPr sz="3600"/>
          </a:p>
          <a:p>
            <a:pPr>
              <a:defRPr/>
            </a:pPr>
            <a:r>
              <a:rPr sz="3600"/>
              <a:t>bool		- true / false (1 Bit)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signed / unsigned: Bestimmt ob ein Integer ein 	Vorzeichen hat oder nicht</a:t>
            </a: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97891276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Erweitert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char[ ] / char*	- String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&lt;type&gt; [ ]		- Array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&lt;type&gt;*		- Array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struct			- Datenstruktur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9144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Namespaces</a:t>
            </a:r>
            <a:endParaRPr/>
          </a:p>
        </p:txBody>
      </p:sp>
      <p:sp>
        <p:nvSpPr>
          <p:cNvPr id="3380087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aka. Scope</a:t>
            </a:r>
            <a:endParaRPr/>
          </a:p>
          <a:p>
            <a:pPr>
              <a:defRPr/>
            </a:pPr>
            <a:r>
              <a:rPr/>
              <a:t>Begrenzter Namensbereich für Variablen</a:t>
            </a:r>
            <a:endParaRPr/>
          </a:p>
          <a:p>
            <a:pPr>
              <a:defRPr/>
            </a:pPr>
            <a:r>
              <a:rPr/>
              <a:t>global / local</a:t>
            </a:r>
            <a:endParaRPr/>
          </a:p>
          <a:p>
            <a:pPr>
              <a:defRPr/>
            </a:pPr>
            <a:r>
              <a:rPr/>
              <a:t>structure members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6362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Parameterübergabe</a:t>
            </a:r>
            <a:endParaRPr/>
          </a:p>
        </p:txBody>
      </p:sp>
      <p:sp>
        <p:nvSpPr>
          <p:cNvPr id="159897935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call-by-value</a:t>
            </a:r>
            <a:endParaRPr/>
          </a:p>
          <a:p>
            <a:pPr lvl="1">
              <a:defRPr/>
            </a:pPr>
            <a:r>
              <a:rPr/>
              <a:t>WERT einer Variable wird übergeben (kopiert)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call-by-reference</a:t>
            </a:r>
            <a:endParaRPr/>
          </a:p>
          <a:p>
            <a:pPr lvl="1">
              <a:defRPr/>
            </a:pPr>
            <a:r>
              <a:rPr/>
              <a:t>SPEICHERADRESSE einer Variable wird übergeben (Referenz)</a:t>
            </a:r>
            <a:endParaRPr/>
          </a:p>
          <a:p>
            <a:pPr lvl="1">
              <a:defRPr/>
            </a:pPr>
            <a:r>
              <a:rPr/>
              <a:t>Speicheradresse = pointer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2023-09-21T08:44:44Z</dcterms:modified>
  <cp:category/>
  <cp:contentStatus/>
  <cp:version/>
</cp:coreProperties>
</file>