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66367-F3AC-4C93-AE84-D40C666A3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4DE55-B08D-4FA6-AD3F-D97E54727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B2796-66E9-444C-A7EC-C4946B34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E9A5-FBD0-4964-A188-E7FA53473ABA}" type="datetimeFigureOut">
              <a:rPr lang="en-US" smtClean="0"/>
              <a:t>2022-12-19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FF181-8A17-4FDD-8145-B0960830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D56EB-8820-4A54-B4D5-A6E0036E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E08F-BBFD-4955-97BF-8AE917E8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5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395C-CA89-4FF9-BC04-51F9470BC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69823-58FB-4AF2-A80D-227FF503A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3B756-CE85-4823-B448-73747839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E9A5-FBD0-4964-A188-E7FA53473ABA}" type="datetimeFigureOut">
              <a:rPr lang="en-US" smtClean="0"/>
              <a:t>2022-12-19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8E139-FC81-4FB3-9BE3-2D23AE33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DB563-EE2F-4120-AB5C-E68F2C57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E08F-BBFD-4955-97BF-8AE917E8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1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1E6550-B5E2-4123-830A-5A7BF4342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3B625-18FC-43FC-B8DB-2AAC6A664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CA148-4C25-49C2-9473-D34A22C0D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E9A5-FBD0-4964-A188-E7FA53473ABA}" type="datetimeFigureOut">
              <a:rPr lang="en-US" smtClean="0"/>
              <a:t>2022-12-19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EC298-5D9E-4DFD-B241-06A357FB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99E1C-05A6-4923-AECB-3E652C10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E08F-BBFD-4955-97BF-8AE917E8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9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F10B-A3C1-4A73-9893-21B7355D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4A9EA-2D1D-447F-8F91-AE57A5013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74C35-1260-4049-A6C4-73A723D0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E9A5-FBD0-4964-A188-E7FA53473ABA}" type="datetimeFigureOut">
              <a:rPr lang="en-US" smtClean="0"/>
              <a:t>2022-12-19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63D50-576C-4E16-88EF-4DB5D306C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00DF8-509B-43EF-9647-6BEE7FE7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E08F-BBFD-4955-97BF-8AE917E8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9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0CA9-89C7-4291-A823-3A7A51F2C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2EE10-22CB-49FC-876C-127837BC7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EF55-2E26-4049-A083-3C1BE021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E9A5-FBD0-4964-A188-E7FA53473ABA}" type="datetimeFigureOut">
              <a:rPr lang="en-US" smtClean="0"/>
              <a:t>2022-12-19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BCBE1-D906-468F-8221-AC5EAFFC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7F0D3-EC37-4FE0-8218-BF67BCF0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E08F-BBFD-4955-97BF-8AE917E8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2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068C-E5FD-415E-8870-BD4A2BE1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2C028-ED0D-4152-B07E-33E2A55EB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493C6-AEBA-40B3-9EC7-9659355B8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B1DF1-4D90-4C25-B4E9-AF44AF04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E9A5-FBD0-4964-A188-E7FA53473ABA}" type="datetimeFigureOut">
              <a:rPr lang="en-US" smtClean="0"/>
              <a:t>2022-12-19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8D60B-55C5-4147-9562-984D69F8B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96EAF-0F03-4260-B0C9-C953A78F6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E08F-BBFD-4955-97BF-8AE917E8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1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4D4CE-94C6-4981-90DA-0FD8FC9F8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90601-3D5E-49A9-B9FF-3BC3478C7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DD045-3724-499D-9E42-5EDE3B910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32134-0D0C-47B4-8FE5-EB66C082B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03D9B-7D75-4807-8A1C-B4364F8DB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F0511-1DA4-4606-BA46-F60FDFD5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E9A5-FBD0-4964-A188-E7FA53473ABA}" type="datetimeFigureOut">
              <a:rPr lang="en-US" smtClean="0"/>
              <a:t>2022-12-19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6D7F1D-F234-4964-BCF6-6F53D1EE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03DAF4-1492-4129-8EBD-91D8A936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E08F-BBFD-4955-97BF-8AE917E8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59D8-A380-41C0-9476-190DE65D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A29A4-A052-483B-9AB3-2F34DB50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E9A5-FBD0-4964-A188-E7FA53473ABA}" type="datetimeFigureOut">
              <a:rPr lang="en-US" smtClean="0"/>
              <a:t>2022-12-19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5355F-39A1-4B26-BEBF-65EA8D6B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A8AB1-EC3D-41E5-BD9F-DF3B6152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E08F-BBFD-4955-97BF-8AE917E8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9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DB125-B225-4D9F-B246-931D92E4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E9A5-FBD0-4964-A188-E7FA53473ABA}" type="datetimeFigureOut">
              <a:rPr lang="en-US" smtClean="0"/>
              <a:t>2022-12-19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935134-905E-4A4E-956C-B0C0F34E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2FFD4-C193-432E-A789-8E9A3814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E08F-BBFD-4955-97BF-8AE917E8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9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466C0-680A-47A3-AE93-EEAD946C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B1305-65BF-4965-9EC0-B63DED647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D1058-7BC5-4377-827E-1A58A1316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3D31F-9F3F-4551-B76A-325DEDF5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E9A5-FBD0-4964-A188-E7FA53473ABA}" type="datetimeFigureOut">
              <a:rPr lang="en-US" smtClean="0"/>
              <a:t>2022-12-19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1C8D5-B97B-4881-BC14-98DF9C3C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66BF3-51B3-4167-A6D2-8D0C6833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E08F-BBFD-4955-97BF-8AE917E8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3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D4A0-F3E5-4554-BCD1-2B491240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95CB1-9C91-4C44-A477-7A759F4C3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93338-9781-4B81-B97D-1ECCE73CC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6C48C-D729-4B9F-9EE6-C96DF189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E9A5-FBD0-4964-A188-E7FA53473ABA}" type="datetimeFigureOut">
              <a:rPr lang="en-US" smtClean="0"/>
              <a:t>2022-12-19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5776D-4C0C-42C0-8AD5-FC0D578B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2E32A-93B4-482C-A607-CC87BF75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E08F-BBFD-4955-97BF-8AE917E8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EB3A04-EDF9-4C53-8CC4-D150CF1B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04760-72F8-43C5-84C4-C082CBAE0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2CD81-6E89-40C2-B666-F1F28AAC4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DE9A5-FBD0-4964-A188-E7FA53473ABA}" type="datetimeFigureOut">
              <a:rPr lang="en-US" smtClean="0"/>
              <a:t>2022-12-19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16BF7-5DEC-435C-9BF0-01D2F4FDD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62EEE-4AA0-4230-BB71-D8335E5C5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EE08F-BBFD-4955-97BF-8AE917E88E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309203560,&quot;Placement&quot;:&quot;Footer&quot;,&quot;Top&quot;:523.8,&quot;Left&quot;:435.058655,&quot;SlideWidth&quot;:960,&quot;SlideHeight&quot;:540}">
            <a:extLst>
              <a:ext uri="{FF2B5EF4-FFF2-40B4-BE49-F238E27FC236}">
                <a16:creationId xmlns:a16="http://schemas.microsoft.com/office/drawing/2014/main" id="{33B0595F-7C7B-4CAD-8774-98FA59C446D3}"/>
              </a:ext>
            </a:extLst>
          </p:cNvPr>
          <p:cNvSpPr txBox="1"/>
          <p:nvPr userDrawn="1"/>
        </p:nvSpPr>
        <p:spPr>
          <a:xfrm>
            <a:off x="5525245" y="6652260"/>
            <a:ext cx="1141510" cy="2057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ED7D31"/>
                </a:solidFill>
                <a:latin typeface="Helvetica 75 Bold" panose="020B0804020202020204" pitchFamily="34" charset="0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116344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B0FA-29EC-4BD7-8F64-8B1AE17B7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133" y="588107"/>
            <a:ext cx="9144000" cy="2387600"/>
          </a:xfrm>
        </p:spPr>
        <p:txBody>
          <a:bodyPr>
            <a:normAutofit/>
          </a:bodyPr>
          <a:lstStyle/>
          <a:p>
            <a:r>
              <a:rPr lang="en-US" sz="8800" dirty="0"/>
              <a:t>Hackathon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95D46-E900-4095-A0C5-62E57BE75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899" y="3095395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ELEWAILY Mohanad OBS/CMI</a:t>
            </a:r>
          </a:p>
          <a:p>
            <a:r>
              <a:rPr lang="sv-SE" sz="3600" dirty="0"/>
              <a:t>MAKAR Nader Ext OBS/CM</a:t>
            </a:r>
            <a:endParaRPr lang="en-US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058BC1-0C55-46CD-97AF-85ECDBAFE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394" y="4940088"/>
            <a:ext cx="2476505" cy="89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0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7738-C3A2-4A15-B73E-16AFA330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4997B-A0C7-45DB-8DCC-3C99EE537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setup Drupal on Kubernetes hosted on Virtual machine on Digital Ocean hosting droplets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4871DD-DDC1-4EC6-82DC-4F0ACB910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397" y="3226595"/>
            <a:ext cx="2608618" cy="13043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5DFAE4-D75E-400B-9592-F42119E05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426" y="3226595"/>
            <a:ext cx="1518489" cy="11604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625708-A67B-485F-BA1D-CEADE17D93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77" y="3617014"/>
            <a:ext cx="3538868" cy="6262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DBA58A-10A0-4F4E-A57F-7B4D0AE346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295" y="5038808"/>
            <a:ext cx="2476505" cy="89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C87A-CC50-4DE2-B8A1-36950C41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12" y="133677"/>
            <a:ext cx="5675616" cy="693113"/>
          </a:xfrm>
        </p:spPr>
        <p:txBody>
          <a:bodyPr>
            <a:normAutofit fontScale="90000"/>
          </a:bodyPr>
          <a:lstStyle/>
          <a:p>
            <a:r>
              <a:rPr lang="en-US" dirty="0"/>
              <a:t>Configurations files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F0AB00-FB36-48AB-BE93-A6F36394F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2" y="1519903"/>
            <a:ext cx="11903576" cy="30514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DE44DA-F932-4992-B459-537F94B16964}"/>
              </a:ext>
            </a:extLst>
          </p:cNvPr>
          <p:cNvSpPr txBox="1"/>
          <p:nvPr/>
        </p:nvSpPr>
        <p:spPr>
          <a:xfrm>
            <a:off x="565079" y="826790"/>
            <a:ext cx="310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Docker file &amp; YML Files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E2C138-3B82-469B-A127-3249CE018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394" y="4940088"/>
            <a:ext cx="2476505" cy="89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0E508-CAD7-47AF-8758-AA7068A4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Repository-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399875-D595-4C16-B93B-7525E7C59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03" y="1926994"/>
            <a:ext cx="11873593" cy="240722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EACCDC-CF12-491B-9B42-57755EADF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394" y="4940088"/>
            <a:ext cx="2476505" cy="89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7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666B-7708-4202-AD68-C23CC179A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A384E-9B8C-4E6B-9664-E3D4969A8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795" y="1456720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Ngnix</a:t>
            </a:r>
          </a:p>
          <a:p>
            <a:r>
              <a:rPr lang="en-US" sz="4000" dirty="0"/>
              <a:t>MariaDB</a:t>
            </a:r>
          </a:p>
          <a:p>
            <a:r>
              <a:rPr lang="en-US" sz="4000" dirty="0"/>
              <a:t>PHP8.1</a:t>
            </a:r>
          </a:p>
          <a:p>
            <a:r>
              <a:rPr lang="en-US" sz="4000" dirty="0"/>
              <a:t>Composer</a:t>
            </a:r>
          </a:p>
          <a:p>
            <a:r>
              <a:rPr lang="en-US" sz="4000" dirty="0"/>
              <a:t>Drupal</a:t>
            </a:r>
          </a:p>
          <a:p>
            <a:r>
              <a:rPr lang="en-US" sz="4000" dirty="0"/>
              <a:t>docker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E6AE6-EFD8-441B-BFF6-C1E3306F9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394" y="4940088"/>
            <a:ext cx="2476505" cy="89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31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1633-14C4-4A8B-B5ED-E49A795F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Project Architecture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D19EE7-75B7-4D52-8D41-FEAEEBBC9C39}"/>
              </a:ext>
            </a:extLst>
          </p:cNvPr>
          <p:cNvSpPr txBox="1"/>
          <p:nvPr/>
        </p:nvSpPr>
        <p:spPr>
          <a:xfrm>
            <a:off x="3918914" y="3429000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ngnix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F0A05-DD2D-4621-9269-F742D05140AD}"/>
              </a:ext>
            </a:extLst>
          </p:cNvPr>
          <p:cNvSpPr txBox="1"/>
          <p:nvPr/>
        </p:nvSpPr>
        <p:spPr>
          <a:xfrm>
            <a:off x="7292938" y="3363650"/>
            <a:ext cx="83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F8D9AA-CD8A-46B8-B5B0-777650D8F6B5}"/>
              </a:ext>
            </a:extLst>
          </p:cNvPr>
          <p:cNvSpPr txBox="1"/>
          <p:nvPr/>
        </p:nvSpPr>
        <p:spPr>
          <a:xfrm>
            <a:off x="3962791" y="413075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Maria DB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E0DEBC-8511-4520-9E3B-05AA0861F899}"/>
              </a:ext>
            </a:extLst>
          </p:cNvPr>
          <p:cNvSpPr txBox="1"/>
          <p:nvPr/>
        </p:nvSpPr>
        <p:spPr>
          <a:xfrm>
            <a:off x="5933326" y="398902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Drupal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9CFB6D-714F-4A36-8243-A99AACF731E9}"/>
              </a:ext>
            </a:extLst>
          </p:cNvPr>
          <p:cNvSpPr txBox="1"/>
          <p:nvPr/>
        </p:nvSpPr>
        <p:spPr>
          <a:xfrm>
            <a:off x="3918914" y="483250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6BF736-A0C1-4912-98DC-CEA0D46E61E8}"/>
              </a:ext>
            </a:extLst>
          </p:cNvPr>
          <p:cNvSpPr txBox="1"/>
          <p:nvPr/>
        </p:nvSpPr>
        <p:spPr>
          <a:xfrm>
            <a:off x="10067259" y="3244334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29CE00-90AF-4A2A-8B3E-F58534A5BC20}"/>
              </a:ext>
            </a:extLst>
          </p:cNvPr>
          <p:cNvSpPr txBox="1"/>
          <p:nvPr/>
        </p:nvSpPr>
        <p:spPr>
          <a:xfrm>
            <a:off x="8904271" y="4107928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19759E-6A77-4F0A-AD87-D0C100414932}"/>
              </a:ext>
            </a:extLst>
          </p:cNvPr>
          <p:cNvSpPr txBox="1"/>
          <p:nvPr/>
        </p:nvSpPr>
        <p:spPr>
          <a:xfrm>
            <a:off x="838200" y="3548316"/>
            <a:ext cx="1070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Droplets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712AA6-ACD6-4ADB-A431-5FFC4FF95FA1}"/>
              </a:ext>
            </a:extLst>
          </p:cNvPr>
          <p:cNvSpPr txBox="1"/>
          <p:nvPr/>
        </p:nvSpPr>
        <p:spPr>
          <a:xfrm>
            <a:off x="480642" y="2296336"/>
            <a:ext cx="1134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Hosting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73F1CB-970E-4C1D-ABD6-E674D775B3DB}"/>
              </a:ext>
            </a:extLst>
          </p:cNvPr>
          <p:cNvCxnSpPr>
            <a:stCxn id="16" idx="2"/>
          </p:cNvCxnSpPr>
          <p:nvPr/>
        </p:nvCxnSpPr>
        <p:spPr>
          <a:xfrm>
            <a:off x="1048138" y="2758001"/>
            <a:ext cx="186364" cy="790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26DD31-A105-4D19-9709-6B5C541BC06F}"/>
              </a:ext>
            </a:extLst>
          </p:cNvPr>
          <p:cNvCxnSpPr>
            <a:cxnSpLocks/>
          </p:cNvCxnSpPr>
          <p:nvPr/>
        </p:nvCxnSpPr>
        <p:spPr>
          <a:xfrm>
            <a:off x="1965022" y="3680922"/>
            <a:ext cx="1792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67343B-9377-438D-AD9E-0DFBA725CE61}"/>
              </a:ext>
            </a:extLst>
          </p:cNvPr>
          <p:cNvCxnSpPr>
            <a:cxnSpLocks/>
          </p:cNvCxnSpPr>
          <p:nvPr/>
        </p:nvCxnSpPr>
        <p:spPr>
          <a:xfrm flipV="1">
            <a:off x="5017345" y="4292594"/>
            <a:ext cx="884175" cy="6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B0D1A0-181E-44A7-B718-40B0AAC2A85D}"/>
              </a:ext>
            </a:extLst>
          </p:cNvPr>
          <p:cNvCxnSpPr>
            <a:cxnSpLocks/>
          </p:cNvCxnSpPr>
          <p:nvPr/>
        </p:nvCxnSpPr>
        <p:spPr>
          <a:xfrm>
            <a:off x="8086473" y="3721945"/>
            <a:ext cx="805244" cy="60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95B75A-2573-4E58-9CEE-5852F629DDF8}"/>
              </a:ext>
            </a:extLst>
          </p:cNvPr>
          <p:cNvCxnSpPr>
            <a:cxnSpLocks/>
          </p:cNvCxnSpPr>
          <p:nvPr/>
        </p:nvCxnSpPr>
        <p:spPr>
          <a:xfrm flipV="1">
            <a:off x="6686597" y="3732982"/>
            <a:ext cx="803264" cy="49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8FD1C5-FFF7-4F47-9F0E-4A8B0E66E008}"/>
              </a:ext>
            </a:extLst>
          </p:cNvPr>
          <p:cNvCxnSpPr>
            <a:cxnSpLocks/>
          </p:cNvCxnSpPr>
          <p:nvPr/>
        </p:nvCxnSpPr>
        <p:spPr>
          <a:xfrm>
            <a:off x="1927219" y="3897436"/>
            <a:ext cx="1830675" cy="111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38BDE2-F626-4D3C-AA05-E4EEA851EFCB}"/>
              </a:ext>
            </a:extLst>
          </p:cNvPr>
          <p:cNvCxnSpPr>
            <a:cxnSpLocks/>
          </p:cNvCxnSpPr>
          <p:nvPr/>
        </p:nvCxnSpPr>
        <p:spPr>
          <a:xfrm>
            <a:off x="1908686" y="3788674"/>
            <a:ext cx="1836536" cy="569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9AB058-6DDC-4537-82CF-4A533F368C6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769546" y="3680922"/>
            <a:ext cx="1163780" cy="49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0C877C-EFC3-4022-993C-7C062F597F2F}"/>
              </a:ext>
            </a:extLst>
          </p:cNvPr>
          <p:cNvCxnSpPr>
            <a:cxnSpLocks/>
          </p:cNvCxnSpPr>
          <p:nvPr/>
        </p:nvCxnSpPr>
        <p:spPr>
          <a:xfrm flipV="1">
            <a:off x="4515344" y="4358360"/>
            <a:ext cx="1580656" cy="63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2C252B5-BED4-4446-A35D-A22CA7673DD9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9664637" y="3613666"/>
            <a:ext cx="954953" cy="66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1833B042-2C2F-45C3-849D-4F0A5D619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426" y="5306349"/>
            <a:ext cx="2476505" cy="89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2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BBF8-5427-42A1-A5A6-9FBE941A7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70" y="0"/>
            <a:ext cx="10515600" cy="1325563"/>
          </a:xfrm>
        </p:spPr>
        <p:txBody>
          <a:bodyPr/>
          <a:lstStyle/>
          <a:p>
            <a:r>
              <a:rPr lang="en-US" dirty="0"/>
              <a:t>Benchmarks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7E45D-9519-45EF-A744-CDA0D249F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428" y="1016997"/>
            <a:ext cx="10515600" cy="435133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Create VM (Ubuntu)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Install nginx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Install MariaDB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Install PHP8.1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Configure nginx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Install Composer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Download Drupal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Install Drupal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Install docker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Create image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Container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Configuration  files YML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5ED18E-0DFF-448F-8607-30D3B1489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702" y="5059769"/>
            <a:ext cx="2476505" cy="89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94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84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75 Bold</vt:lpstr>
      <vt:lpstr>Office Theme</vt:lpstr>
      <vt:lpstr>Hackathon Project </vt:lpstr>
      <vt:lpstr>Project outline </vt:lpstr>
      <vt:lpstr>Configurations files </vt:lpstr>
      <vt:lpstr>Repository-GitHUB</vt:lpstr>
      <vt:lpstr>Tools </vt:lpstr>
      <vt:lpstr>Project Architecture </vt:lpstr>
      <vt:lpstr>Benchmarks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Project </dc:title>
  <dc:creator>Nader MAKAR</dc:creator>
  <cp:lastModifiedBy>Nader MAKAR</cp:lastModifiedBy>
  <cp:revision>1</cp:revision>
  <dcterms:created xsi:type="dcterms:W3CDTF">2022-12-19T05:49:09Z</dcterms:created>
  <dcterms:modified xsi:type="dcterms:W3CDTF">2022-12-19T06:35:40Z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6c818a6-e1a0-4a6e-a969-20d857c5dc62_Enabled">
    <vt:lpwstr>true</vt:lpwstr>
  </property>
  <property fmtid="{D5CDD505-2E9C-101B-9397-08002B2CF9AE}" pid="3" name="MSIP_Label_e6c818a6-e1a0-4a6e-a969-20d857c5dc62_SetDate">
    <vt:lpwstr>2022-12-19T06:35:40Z</vt:lpwstr>
  </property>
  <property fmtid="{D5CDD505-2E9C-101B-9397-08002B2CF9AE}" pid="4" name="MSIP_Label_e6c818a6-e1a0-4a6e-a969-20d857c5dc62_Method">
    <vt:lpwstr>Standard</vt:lpwstr>
  </property>
  <property fmtid="{D5CDD505-2E9C-101B-9397-08002B2CF9AE}" pid="5" name="MSIP_Label_e6c818a6-e1a0-4a6e-a969-20d857c5dc62_Name">
    <vt:lpwstr>Orange_restricted_internal.2</vt:lpwstr>
  </property>
  <property fmtid="{D5CDD505-2E9C-101B-9397-08002B2CF9AE}" pid="6" name="MSIP_Label_e6c818a6-e1a0-4a6e-a969-20d857c5dc62_SiteId">
    <vt:lpwstr>90c7a20a-f34b-40bf-bc48-b9253b6f5d20</vt:lpwstr>
  </property>
  <property fmtid="{D5CDD505-2E9C-101B-9397-08002B2CF9AE}" pid="7" name="MSIP_Label_e6c818a6-e1a0-4a6e-a969-20d857c5dc62_ActionId">
    <vt:lpwstr>b6b3aa8b-3644-4736-8a32-969f79899e3c</vt:lpwstr>
  </property>
  <property fmtid="{D5CDD505-2E9C-101B-9397-08002B2CF9AE}" pid="8" name="MSIP_Label_e6c818a6-e1a0-4a6e-a969-20d857c5dc62_ContentBits">
    <vt:lpwstr>2</vt:lpwstr>
  </property>
</Properties>
</file>