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9943-E4F9-1A4A-9428-C87003E871C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B049-8013-1841-AC68-58188EEA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4" idx="0"/>
            <a:endCxn id="10" idx="0"/>
          </p:cNvCxnSpPr>
          <p:nvPr/>
        </p:nvCxnSpPr>
        <p:spPr>
          <a:xfrm flipH="1">
            <a:off x="4505522" y="4435465"/>
            <a:ext cx="2065" cy="627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89602" y="1420119"/>
            <a:ext cx="2146993" cy="3015346"/>
          </a:xfrm>
          <a:custGeom>
            <a:avLst/>
            <a:gdLst>
              <a:gd name="connsiteX0" fmla="*/ 1217985 w 2146993"/>
              <a:gd name="connsiteY0" fmla="*/ 3015346 h 3015346"/>
              <a:gd name="connsiteX1" fmla="*/ 1228395 w 2146993"/>
              <a:gd name="connsiteY1" fmla="*/ 1859767 h 3015346"/>
              <a:gd name="connsiteX2" fmla="*/ 1238806 w 2146993"/>
              <a:gd name="connsiteY2" fmla="*/ 1162255 h 3015346"/>
              <a:gd name="connsiteX3" fmla="*/ 1217985 w 2146993"/>
              <a:gd name="connsiteY3" fmla="*/ 506385 h 3015346"/>
              <a:gd name="connsiteX4" fmla="*/ 1207575 w 2146993"/>
              <a:gd name="connsiteY4" fmla="*/ 329405 h 3015346"/>
              <a:gd name="connsiteX5" fmla="*/ 1186755 w 2146993"/>
              <a:gd name="connsiteY5" fmla="*/ 256530 h 3015346"/>
              <a:gd name="connsiteX6" fmla="*/ 1165935 w 2146993"/>
              <a:gd name="connsiteY6" fmla="*/ 173245 h 3015346"/>
              <a:gd name="connsiteX7" fmla="*/ 1124294 w 2146993"/>
              <a:gd name="connsiteY7" fmla="*/ 79550 h 3015346"/>
              <a:gd name="connsiteX8" fmla="*/ 1093064 w 2146993"/>
              <a:gd name="connsiteY8" fmla="*/ 58728 h 3015346"/>
              <a:gd name="connsiteX9" fmla="*/ 1072243 w 2146993"/>
              <a:gd name="connsiteY9" fmla="*/ 37907 h 3015346"/>
              <a:gd name="connsiteX10" fmla="*/ 1009783 w 2146993"/>
              <a:gd name="connsiteY10" fmla="*/ 6675 h 3015346"/>
              <a:gd name="connsiteX11" fmla="*/ 666248 w 2146993"/>
              <a:gd name="connsiteY11" fmla="*/ 27496 h 3015346"/>
              <a:gd name="connsiteX12" fmla="*/ 582967 w 2146993"/>
              <a:gd name="connsiteY12" fmla="*/ 37907 h 3015346"/>
              <a:gd name="connsiteX13" fmla="*/ 520506 w 2146993"/>
              <a:gd name="connsiteY13" fmla="*/ 58728 h 3015346"/>
              <a:gd name="connsiteX14" fmla="*/ 489276 w 2146993"/>
              <a:gd name="connsiteY14" fmla="*/ 79550 h 3015346"/>
              <a:gd name="connsiteX15" fmla="*/ 458046 w 2146993"/>
              <a:gd name="connsiteY15" fmla="*/ 110781 h 3015346"/>
              <a:gd name="connsiteX16" fmla="*/ 416405 w 2146993"/>
              <a:gd name="connsiteY16" fmla="*/ 131603 h 3015346"/>
              <a:gd name="connsiteX17" fmla="*/ 364354 w 2146993"/>
              <a:gd name="connsiteY17" fmla="*/ 183656 h 3015346"/>
              <a:gd name="connsiteX18" fmla="*/ 333124 w 2146993"/>
              <a:gd name="connsiteY18" fmla="*/ 214888 h 3015346"/>
              <a:gd name="connsiteX19" fmla="*/ 301894 w 2146993"/>
              <a:gd name="connsiteY19" fmla="*/ 256530 h 3015346"/>
              <a:gd name="connsiteX20" fmla="*/ 249843 w 2146993"/>
              <a:gd name="connsiteY20" fmla="*/ 318994 h 3015346"/>
              <a:gd name="connsiteX21" fmla="*/ 208202 w 2146993"/>
              <a:gd name="connsiteY21" fmla="*/ 412690 h 3015346"/>
              <a:gd name="connsiteX22" fmla="*/ 187382 w 2146993"/>
              <a:gd name="connsiteY22" fmla="*/ 443921 h 3015346"/>
              <a:gd name="connsiteX23" fmla="*/ 166562 w 2146993"/>
              <a:gd name="connsiteY23" fmla="*/ 495975 h 3015346"/>
              <a:gd name="connsiteX24" fmla="*/ 156152 w 2146993"/>
              <a:gd name="connsiteY24" fmla="*/ 527206 h 3015346"/>
              <a:gd name="connsiteX25" fmla="*/ 124921 w 2146993"/>
              <a:gd name="connsiteY25" fmla="*/ 579260 h 3015346"/>
              <a:gd name="connsiteX26" fmla="*/ 104101 w 2146993"/>
              <a:gd name="connsiteY26" fmla="*/ 683366 h 3015346"/>
              <a:gd name="connsiteX27" fmla="*/ 62461 w 2146993"/>
              <a:gd name="connsiteY27" fmla="*/ 777061 h 3015346"/>
              <a:gd name="connsiteX28" fmla="*/ 41640 w 2146993"/>
              <a:gd name="connsiteY28" fmla="*/ 860347 h 3015346"/>
              <a:gd name="connsiteX29" fmla="*/ 20820 w 2146993"/>
              <a:gd name="connsiteY29" fmla="*/ 974863 h 3015346"/>
              <a:gd name="connsiteX30" fmla="*/ 0 w 2146993"/>
              <a:gd name="connsiteY30" fmla="*/ 1058148 h 3015346"/>
              <a:gd name="connsiteX31" fmla="*/ 10410 w 2146993"/>
              <a:gd name="connsiteY31" fmla="*/ 1641143 h 3015346"/>
              <a:gd name="connsiteX32" fmla="*/ 20820 w 2146993"/>
              <a:gd name="connsiteY32" fmla="*/ 1682786 h 3015346"/>
              <a:gd name="connsiteX33" fmla="*/ 52050 w 2146993"/>
              <a:gd name="connsiteY33" fmla="*/ 1776482 h 3015346"/>
              <a:gd name="connsiteX34" fmla="*/ 72871 w 2146993"/>
              <a:gd name="connsiteY34" fmla="*/ 1838945 h 3015346"/>
              <a:gd name="connsiteX35" fmla="*/ 93691 w 2146993"/>
              <a:gd name="connsiteY35" fmla="*/ 1880588 h 3015346"/>
              <a:gd name="connsiteX36" fmla="*/ 114511 w 2146993"/>
              <a:gd name="connsiteY36" fmla="*/ 1932641 h 3015346"/>
              <a:gd name="connsiteX37" fmla="*/ 135332 w 2146993"/>
              <a:gd name="connsiteY37" fmla="*/ 1953462 h 3015346"/>
              <a:gd name="connsiteX38" fmla="*/ 166562 w 2146993"/>
              <a:gd name="connsiteY38" fmla="*/ 1995105 h 3015346"/>
              <a:gd name="connsiteX39" fmla="*/ 197792 w 2146993"/>
              <a:gd name="connsiteY39" fmla="*/ 2026337 h 3015346"/>
              <a:gd name="connsiteX40" fmla="*/ 260253 w 2146993"/>
              <a:gd name="connsiteY40" fmla="*/ 2099211 h 3015346"/>
              <a:gd name="connsiteX41" fmla="*/ 291484 w 2146993"/>
              <a:gd name="connsiteY41" fmla="*/ 2120032 h 3015346"/>
              <a:gd name="connsiteX42" fmla="*/ 374765 w 2146993"/>
              <a:gd name="connsiteY42" fmla="*/ 2182496 h 3015346"/>
              <a:gd name="connsiteX43" fmla="*/ 416405 w 2146993"/>
              <a:gd name="connsiteY43" fmla="*/ 2203317 h 3015346"/>
              <a:gd name="connsiteX44" fmla="*/ 447636 w 2146993"/>
              <a:gd name="connsiteY44" fmla="*/ 2224139 h 3015346"/>
              <a:gd name="connsiteX45" fmla="*/ 499686 w 2146993"/>
              <a:gd name="connsiteY45" fmla="*/ 2234549 h 3015346"/>
              <a:gd name="connsiteX46" fmla="*/ 582967 w 2146993"/>
              <a:gd name="connsiteY46" fmla="*/ 2255370 h 3015346"/>
              <a:gd name="connsiteX47" fmla="*/ 728709 w 2146993"/>
              <a:gd name="connsiteY47" fmla="*/ 2286602 h 3015346"/>
              <a:gd name="connsiteX48" fmla="*/ 947322 w 2146993"/>
              <a:gd name="connsiteY48" fmla="*/ 2317834 h 3015346"/>
              <a:gd name="connsiteX49" fmla="*/ 1197165 w 2146993"/>
              <a:gd name="connsiteY49" fmla="*/ 2328245 h 3015346"/>
              <a:gd name="connsiteX50" fmla="*/ 1509469 w 2146993"/>
              <a:gd name="connsiteY50" fmla="*/ 2317834 h 3015346"/>
              <a:gd name="connsiteX51" fmla="*/ 1561520 w 2146993"/>
              <a:gd name="connsiteY51" fmla="*/ 2307424 h 3015346"/>
              <a:gd name="connsiteX52" fmla="*/ 1623980 w 2146993"/>
              <a:gd name="connsiteY52" fmla="*/ 2297013 h 3015346"/>
              <a:gd name="connsiteX53" fmla="*/ 1665621 w 2146993"/>
              <a:gd name="connsiteY53" fmla="*/ 2276192 h 3015346"/>
              <a:gd name="connsiteX54" fmla="*/ 1696851 w 2146993"/>
              <a:gd name="connsiteY54" fmla="*/ 2265781 h 3015346"/>
              <a:gd name="connsiteX55" fmla="*/ 1759312 w 2146993"/>
              <a:gd name="connsiteY55" fmla="*/ 2224139 h 3015346"/>
              <a:gd name="connsiteX56" fmla="*/ 1811363 w 2146993"/>
              <a:gd name="connsiteY56" fmla="*/ 2172085 h 3015346"/>
              <a:gd name="connsiteX57" fmla="*/ 1863414 w 2146993"/>
              <a:gd name="connsiteY57" fmla="*/ 2120032 h 3015346"/>
              <a:gd name="connsiteX58" fmla="*/ 1894644 w 2146993"/>
              <a:gd name="connsiteY58" fmla="*/ 2088800 h 3015346"/>
              <a:gd name="connsiteX59" fmla="*/ 1925874 w 2146993"/>
              <a:gd name="connsiteY59" fmla="*/ 2057569 h 3015346"/>
              <a:gd name="connsiteX60" fmla="*/ 1977925 w 2146993"/>
              <a:gd name="connsiteY60" fmla="*/ 1995105 h 3015346"/>
              <a:gd name="connsiteX61" fmla="*/ 1988335 w 2146993"/>
              <a:gd name="connsiteY61" fmla="*/ 1963873 h 3015346"/>
              <a:gd name="connsiteX62" fmla="*/ 2019565 w 2146993"/>
              <a:gd name="connsiteY62" fmla="*/ 1922230 h 3015346"/>
              <a:gd name="connsiteX63" fmla="*/ 2040386 w 2146993"/>
              <a:gd name="connsiteY63" fmla="*/ 1838945 h 3015346"/>
              <a:gd name="connsiteX64" fmla="*/ 2082026 w 2146993"/>
              <a:gd name="connsiteY64" fmla="*/ 1776482 h 3015346"/>
              <a:gd name="connsiteX65" fmla="*/ 2092436 w 2146993"/>
              <a:gd name="connsiteY65" fmla="*/ 1745250 h 3015346"/>
              <a:gd name="connsiteX66" fmla="*/ 2113257 w 2146993"/>
              <a:gd name="connsiteY66" fmla="*/ 1661965 h 3015346"/>
              <a:gd name="connsiteX67" fmla="*/ 2134077 w 2146993"/>
              <a:gd name="connsiteY67" fmla="*/ 1630733 h 3015346"/>
              <a:gd name="connsiteX68" fmla="*/ 2134077 w 2146993"/>
              <a:gd name="connsiteY68" fmla="*/ 1360057 h 3015346"/>
              <a:gd name="connsiteX69" fmla="*/ 2113257 w 2146993"/>
              <a:gd name="connsiteY69" fmla="*/ 1287182 h 3015346"/>
              <a:gd name="connsiteX70" fmla="*/ 2092436 w 2146993"/>
              <a:gd name="connsiteY70" fmla="*/ 1255950 h 3015346"/>
              <a:gd name="connsiteX71" fmla="*/ 2061206 w 2146993"/>
              <a:gd name="connsiteY71" fmla="*/ 1172665 h 3015346"/>
              <a:gd name="connsiteX72" fmla="*/ 2029976 w 2146993"/>
              <a:gd name="connsiteY72" fmla="*/ 1141433 h 3015346"/>
              <a:gd name="connsiteX73" fmla="*/ 2009155 w 2146993"/>
              <a:gd name="connsiteY73" fmla="*/ 1110202 h 3015346"/>
              <a:gd name="connsiteX74" fmla="*/ 1957105 w 2146993"/>
              <a:gd name="connsiteY74" fmla="*/ 1058148 h 3015346"/>
              <a:gd name="connsiteX75" fmla="*/ 1894644 w 2146993"/>
              <a:gd name="connsiteY75" fmla="*/ 1006095 h 3015346"/>
              <a:gd name="connsiteX76" fmla="*/ 1863414 w 2146993"/>
              <a:gd name="connsiteY76" fmla="*/ 995685 h 3015346"/>
              <a:gd name="connsiteX77" fmla="*/ 1821773 w 2146993"/>
              <a:gd name="connsiteY77" fmla="*/ 974863 h 3015346"/>
              <a:gd name="connsiteX78" fmla="*/ 1780132 w 2146993"/>
              <a:gd name="connsiteY78" fmla="*/ 943632 h 3015346"/>
              <a:gd name="connsiteX79" fmla="*/ 1696851 w 2146993"/>
              <a:gd name="connsiteY79" fmla="*/ 912400 h 3015346"/>
              <a:gd name="connsiteX80" fmla="*/ 1644801 w 2146993"/>
              <a:gd name="connsiteY80" fmla="*/ 891578 h 3015346"/>
              <a:gd name="connsiteX81" fmla="*/ 1592750 w 2146993"/>
              <a:gd name="connsiteY81" fmla="*/ 881168 h 3015346"/>
              <a:gd name="connsiteX82" fmla="*/ 1530289 w 2146993"/>
              <a:gd name="connsiteY82" fmla="*/ 860347 h 3015346"/>
              <a:gd name="connsiteX83" fmla="*/ 1394958 w 2146993"/>
              <a:gd name="connsiteY83" fmla="*/ 839525 h 3015346"/>
              <a:gd name="connsiteX84" fmla="*/ 1301266 w 2146993"/>
              <a:gd name="connsiteY84" fmla="*/ 829115 h 3015346"/>
              <a:gd name="connsiteX85" fmla="*/ 1113884 w 2146993"/>
              <a:gd name="connsiteY85" fmla="*/ 818704 h 3015346"/>
              <a:gd name="connsiteX86" fmla="*/ 645428 w 2146993"/>
              <a:gd name="connsiteY86" fmla="*/ 829115 h 3015346"/>
              <a:gd name="connsiteX87" fmla="*/ 593377 w 2146993"/>
              <a:gd name="connsiteY87" fmla="*/ 839525 h 301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146993" h="3015346">
                <a:moveTo>
                  <a:pt x="1217985" y="3015346"/>
                </a:moveTo>
                <a:cubicBezTo>
                  <a:pt x="1221455" y="2630153"/>
                  <a:pt x="1224067" y="2244951"/>
                  <a:pt x="1228395" y="1859767"/>
                </a:cubicBezTo>
                <a:cubicBezTo>
                  <a:pt x="1231007" y="1627252"/>
                  <a:pt x="1240595" y="1394778"/>
                  <a:pt x="1238806" y="1162255"/>
                </a:cubicBezTo>
                <a:cubicBezTo>
                  <a:pt x="1237124" y="943528"/>
                  <a:pt x="1226182" y="724965"/>
                  <a:pt x="1217985" y="506385"/>
                </a:cubicBezTo>
                <a:cubicBezTo>
                  <a:pt x="1215771" y="447331"/>
                  <a:pt x="1213177" y="388234"/>
                  <a:pt x="1207575" y="329405"/>
                </a:cubicBezTo>
                <a:cubicBezTo>
                  <a:pt x="1205038" y="302760"/>
                  <a:pt x="1193610" y="281668"/>
                  <a:pt x="1186755" y="256530"/>
                </a:cubicBezTo>
                <a:cubicBezTo>
                  <a:pt x="1179226" y="228922"/>
                  <a:pt x="1173796" y="200760"/>
                  <a:pt x="1165935" y="173245"/>
                </a:cubicBezTo>
                <a:cubicBezTo>
                  <a:pt x="1157689" y="144382"/>
                  <a:pt x="1147864" y="103122"/>
                  <a:pt x="1124294" y="79550"/>
                </a:cubicBezTo>
                <a:cubicBezTo>
                  <a:pt x="1115447" y="70703"/>
                  <a:pt x="1102834" y="66544"/>
                  <a:pt x="1093064" y="58728"/>
                </a:cubicBezTo>
                <a:cubicBezTo>
                  <a:pt x="1085400" y="52596"/>
                  <a:pt x="1080659" y="42957"/>
                  <a:pt x="1072243" y="37907"/>
                </a:cubicBezTo>
                <a:cubicBezTo>
                  <a:pt x="856763" y="-91387"/>
                  <a:pt x="1246688" y="164619"/>
                  <a:pt x="1009783" y="6675"/>
                </a:cubicBezTo>
                <a:lnTo>
                  <a:pt x="666248" y="27496"/>
                </a:lnTo>
                <a:cubicBezTo>
                  <a:pt x="638346" y="29538"/>
                  <a:pt x="610322" y="32045"/>
                  <a:pt x="582967" y="37907"/>
                </a:cubicBezTo>
                <a:cubicBezTo>
                  <a:pt x="561508" y="42506"/>
                  <a:pt x="520506" y="58728"/>
                  <a:pt x="520506" y="58728"/>
                </a:cubicBezTo>
                <a:cubicBezTo>
                  <a:pt x="510096" y="65669"/>
                  <a:pt x="498887" y="71540"/>
                  <a:pt x="489276" y="79550"/>
                </a:cubicBezTo>
                <a:cubicBezTo>
                  <a:pt x="477966" y="88975"/>
                  <a:pt x="470026" y="102224"/>
                  <a:pt x="458046" y="110781"/>
                </a:cubicBezTo>
                <a:cubicBezTo>
                  <a:pt x="445418" y="119801"/>
                  <a:pt x="428655" y="122075"/>
                  <a:pt x="416405" y="131603"/>
                </a:cubicBezTo>
                <a:cubicBezTo>
                  <a:pt x="397037" y="146668"/>
                  <a:pt x="381704" y="166305"/>
                  <a:pt x="364354" y="183656"/>
                </a:cubicBezTo>
                <a:cubicBezTo>
                  <a:pt x="353944" y="194067"/>
                  <a:pt x="341957" y="203110"/>
                  <a:pt x="333124" y="214888"/>
                </a:cubicBezTo>
                <a:cubicBezTo>
                  <a:pt x="322714" y="228769"/>
                  <a:pt x="313001" y="243201"/>
                  <a:pt x="301894" y="256530"/>
                </a:cubicBezTo>
                <a:cubicBezTo>
                  <a:pt x="266255" y="299298"/>
                  <a:pt x="291468" y="252390"/>
                  <a:pt x="249843" y="318994"/>
                </a:cubicBezTo>
                <a:cubicBezTo>
                  <a:pt x="222248" y="363149"/>
                  <a:pt x="232882" y="363329"/>
                  <a:pt x="208202" y="412690"/>
                </a:cubicBezTo>
                <a:cubicBezTo>
                  <a:pt x="202607" y="423881"/>
                  <a:pt x="192977" y="432730"/>
                  <a:pt x="187382" y="443921"/>
                </a:cubicBezTo>
                <a:cubicBezTo>
                  <a:pt x="179025" y="460636"/>
                  <a:pt x="173123" y="478477"/>
                  <a:pt x="166562" y="495975"/>
                </a:cubicBezTo>
                <a:cubicBezTo>
                  <a:pt x="162709" y="506250"/>
                  <a:pt x="161059" y="517391"/>
                  <a:pt x="156152" y="527206"/>
                </a:cubicBezTo>
                <a:cubicBezTo>
                  <a:pt x="147103" y="545305"/>
                  <a:pt x="135331" y="561909"/>
                  <a:pt x="124921" y="579260"/>
                </a:cubicBezTo>
                <a:cubicBezTo>
                  <a:pt x="122573" y="593351"/>
                  <a:pt x="112571" y="663601"/>
                  <a:pt x="104101" y="683366"/>
                </a:cubicBezTo>
                <a:cubicBezTo>
                  <a:pt x="63084" y="779080"/>
                  <a:pt x="101312" y="621652"/>
                  <a:pt x="62461" y="777061"/>
                </a:cubicBezTo>
                <a:cubicBezTo>
                  <a:pt x="55521" y="804823"/>
                  <a:pt x="48074" y="832463"/>
                  <a:pt x="41640" y="860347"/>
                </a:cubicBezTo>
                <a:cubicBezTo>
                  <a:pt x="11540" y="990786"/>
                  <a:pt x="52690" y="826129"/>
                  <a:pt x="20820" y="974863"/>
                </a:cubicBezTo>
                <a:cubicBezTo>
                  <a:pt x="14824" y="1002844"/>
                  <a:pt x="6940" y="1030386"/>
                  <a:pt x="0" y="1058148"/>
                </a:cubicBezTo>
                <a:cubicBezTo>
                  <a:pt x="3470" y="1252480"/>
                  <a:pt x="3935" y="1446888"/>
                  <a:pt x="10410" y="1641143"/>
                </a:cubicBezTo>
                <a:cubicBezTo>
                  <a:pt x="10887" y="1655443"/>
                  <a:pt x="17716" y="1668819"/>
                  <a:pt x="20820" y="1682786"/>
                </a:cubicBezTo>
                <a:cubicBezTo>
                  <a:pt x="45825" y="1795314"/>
                  <a:pt x="13186" y="1679319"/>
                  <a:pt x="52050" y="1776482"/>
                </a:cubicBezTo>
                <a:cubicBezTo>
                  <a:pt x="60201" y="1796860"/>
                  <a:pt x="63056" y="1819314"/>
                  <a:pt x="72871" y="1838945"/>
                </a:cubicBezTo>
                <a:cubicBezTo>
                  <a:pt x="79811" y="1852826"/>
                  <a:pt x="87388" y="1866406"/>
                  <a:pt x="93691" y="1880588"/>
                </a:cubicBezTo>
                <a:cubicBezTo>
                  <a:pt x="101280" y="1897665"/>
                  <a:pt x="105240" y="1916416"/>
                  <a:pt x="114511" y="1932641"/>
                </a:cubicBezTo>
                <a:cubicBezTo>
                  <a:pt x="119381" y="1941163"/>
                  <a:pt x="129049" y="1945922"/>
                  <a:pt x="135332" y="1953462"/>
                </a:cubicBezTo>
                <a:cubicBezTo>
                  <a:pt x="146439" y="1966791"/>
                  <a:pt x="155271" y="1981931"/>
                  <a:pt x="166562" y="1995105"/>
                </a:cubicBezTo>
                <a:cubicBezTo>
                  <a:pt x="176143" y="2006283"/>
                  <a:pt x="188211" y="2015159"/>
                  <a:pt x="197792" y="2026337"/>
                </a:cubicBezTo>
                <a:cubicBezTo>
                  <a:pt x="232249" y="2066539"/>
                  <a:pt x="221512" y="2066926"/>
                  <a:pt x="260253" y="2099211"/>
                </a:cubicBezTo>
                <a:cubicBezTo>
                  <a:pt x="269865" y="2107221"/>
                  <a:pt x="281714" y="2112216"/>
                  <a:pt x="291484" y="2120032"/>
                </a:cubicBezTo>
                <a:cubicBezTo>
                  <a:pt x="340289" y="2159078"/>
                  <a:pt x="277900" y="2134061"/>
                  <a:pt x="374765" y="2182496"/>
                </a:cubicBezTo>
                <a:cubicBezTo>
                  <a:pt x="388645" y="2189436"/>
                  <a:pt x="402931" y="2195617"/>
                  <a:pt x="416405" y="2203317"/>
                </a:cubicBezTo>
                <a:cubicBezTo>
                  <a:pt x="427268" y="2209525"/>
                  <a:pt x="435921" y="2219746"/>
                  <a:pt x="447636" y="2224139"/>
                </a:cubicBezTo>
                <a:cubicBezTo>
                  <a:pt x="464203" y="2230352"/>
                  <a:pt x="482521" y="2230258"/>
                  <a:pt x="499686" y="2234549"/>
                </a:cubicBezTo>
                <a:cubicBezTo>
                  <a:pt x="627727" y="2266561"/>
                  <a:pt x="391125" y="2217002"/>
                  <a:pt x="582967" y="2255370"/>
                </a:cubicBezTo>
                <a:cubicBezTo>
                  <a:pt x="672437" y="2291161"/>
                  <a:pt x="602583" y="2268583"/>
                  <a:pt x="728709" y="2286602"/>
                </a:cubicBezTo>
                <a:cubicBezTo>
                  <a:pt x="817882" y="2299342"/>
                  <a:pt x="861354" y="2312624"/>
                  <a:pt x="947322" y="2317834"/>
                </a:cubicBezTo>
                <a:cubicBezTo>
                  <a:pt x="1030523" y="2322877"/>
                  <a:pt x="1113884" y="2324775"/>
                  <a:pt x="1197165" y="2328245"/>
                </a:cubicBezTo>
                <a:cubicBezTo>
                  <a:pt x="1301266" y="2324775"/>
                  <a:pt x="1405479" y="2323776"/>
                  <a:pt x="1509469" y="2317834"/>
                </a:cubicBezTo>
                <a:cubicBezTo>
                  <a:pt x="1527134" y="2316825"/>
                  <a:pt x="1544112" y="2310589"/>
                  <a:pt x="1561520" y="2307424"/>
                </a:cubicBezTo>
                <a:cubicBezTo>
                  <a:pt x="1582287" y="2303648"/>
                  <a:pt x="1603160" y="2300483"/>
                  <a:pt x="1623980" y="2297013"/>
                </a:cubicBezTo>
                <a:cubicBezTo>
                  <a:pt x="1637860" y="2290073"/>
                  <a:pt x="1651357" y="2282305"/>
                  <a:pt x="1665621" y="2276192"/>
                </a:cubicBezTo>
                <a:cubicBezTo>
                  <a:pt x="1675707" y="2271869"/>
                  <a:pt x="1687259" y="2271110"/>
                  <a:pt x="1696851" y="2265781"/>
                </a:cubicBezTo>
                <a:cubicBezTo>
                  <a:pt x="1718725" y="2253628"/>
                  <a:pt x="1759312" y="2224139"/>
                  <a:pt x="1759312" y="2224139"/>
                </a:cubicBezTo>
                <a:cubicBezTo>
                  <a:pt x="1800951" y="2161677"/>
                  <a:pt x="1755843" y="2220667"/>
                  <a:pt x="1811363" y="2172085"/>
                </a:cubicBezTo>
                <a:cubicBezTo>
                  <a:pt x="1829829" y="2155927"/>
                  <a:pt x="1846064" y="2137383"/>
                  <a:pt x="1863414" y="2120032"/>
                </a:cubicBezTo>
                <a:lnTo>
                  <a:pt x="1894644" y="2088800"/>
                </a:lnTo>
                <a:cubicBezTo>
                  <a:pt x="1905054" y="2078390"/>
                  <a:pt x="1917708" y="2069819"/>
                  <a:pt x="1925874" y="2057569"/>
                </a:cubicBezTo>
                <a:cubicBezTo>
                  <a:pt x="1954861" y="2014087"/>
                  <a:pt x="1937848" y="2035185"/>
                  <a:pt x="1977925" y="1995105"/>
                </a:cubicBezTo>
                <a:cubicBezTo>
                  <a:pt x="1981395" y="1984694"/>
                  <a:pt x="1982891" y="1973401"/>
                  <a:pt x="1988335" y="1963873"/>
                </a:cubicBezTo>
                <a:cubicBezTo>
                  <a:pt x="1996943" y="1948808"/>
                  <a:pt x="2012892" y="1938246"/>
                  <a:pt x="2019565" y="1922230"/>
                </a:cubicBezTo>
                <a:cubicBezTo>
                  <a:pt x="2030571" y="1895815"/>
                  <a:pt x="2024513" y="1862755"/>
                  <a:pt x="2040386" y="1838945"/>
                </a:cubicBezTo>
                <a:lnTo>
                  <a:pt x="2082026" y="1776482"/>
                </a:lnTo>
                <a:cubicBezTo>
                  <a:pt x="2085496" y="1766071"/>
                  <a:pt x="2089775" y="1755896"/>
                  <a:pt x="2092436" y="1745250"/>
                </a:cubicBezTo>
                <a:cubicBezTo>
                  <a:pt x="2098374" y="1721496"/>
                  <a:pt x="2101360" y="1685760"/>
                  <a:pt x="2113257" y="1661965"/>
                </a:cubicBezTo>
                <a:cubicBezTo>
                  <a:pt x="2118852" y="1650774"/>
                  <a:pt x="2127137" y="1641144"/>
                  <a:pt x="2134077" y="1630733"/>
                </a:cubicBezTo>
                <a:cubicBezTo>
                  <a:pt x="2152061" y="1504837"/>
                  <a:pt x="2150520" y="1549159"/>
                  <a:pt x="2134077" y="1360057"/>
                </a:cubicBezTo>
                <a:cubicBezTo>
                  <a:pt x="2133375" y="1351982"/>
                  <a:pt x="2118705" y="1298078"/>
                  <a:pt x="2113257" y="1287182"/>
                </a:cubicBezTo>
                <a:cubicBezTo>
                  <a:pt x="2107662" y="1275991"/>
                  <a:pt x="2099376" y="1266361"/>
                  <a:pt x="2092436" y="1255950"/>
                </a:cubicBezTo>
                <a:cubicBezTo>
                  <a:pt x="2084053" y="1222418"/>
                  <a:pt x="2082143" y="1201979"/>
                  <a:pt x="2061206" y="1172665"/>
                </a:cubicBezTo>
                <a:cubicBezTo>
                  <a:pt x="2052649" y="1160685"/>
                  <a:pt x="2039401" y="1152743"/>
                  <a:pt x="2029976" y="1141433"/>
                </a:cubicBezTo>
                <a:cubicBezTo>
                  <a:pt x="2021966" y="1131821"/>
                  <a:pt x="2017394" y="1119618"/>
                  <a:pt x="2009155" y="1110202"/>
                </a:cubicBezTo>
                <a:cubicBezTo>
                  <a:pt x="1992997" y="1091735"/>
                  <a:pt x="1974455" y="1075499"/>
                  <a:pt x="1957105" y="1058148"/>
                </a:cubicBezTo>
                <a:cubicBezTo>
                  <a:pt x="1935686" y="1036728"/>
                  <a:pt x="1923506" y="1022588"/>
                  <a:pt x="1894644" y="1006095"/>
                </a:cubicBezTo>
                <a:cubicBezTo>
                  <a:pt x="1885117" y="1000651"/>
                  <a:pt x="1873500" y="1000008"/>
                  <a:pt x="1863414" y="995685"/>
                </a:cubicBezTo>
                <a:cubicBezTo>
                  <a:pt x="1849150" y="989572"/>
                  <a:pt x="1834933" y="983088"/>
                  <a:pt x="1821773" y="974863"/>
                </a:cubicBezTo>
                <a:cubicBezTo>
                  <a:pt x="1807060" y="965667"/>
                  <a:pt x="1795299" y="952058"/>
                  <a:pt x="1780132" y="943632"/>
                </a:cubicBezTo>
                <a:cubicBezTo>
                  <a:pt x="1752255" y="928144"/>
                  <a:pt x="1725632" y="923193"/>
                  <a:pt x="1696851" y="912400"/>
                </a:cubicBezTo>
                <a:cubicBezTo>
                  <a:pt x="1679354" y="905838"/>
                  <a:pt x="1662700" y="896948"/>
                  <a:pt x="1644801" y="891578"/>
                </a:cubicBezTo>
                <a:cubicBezTo>
                  <a:pt x="1627853" y="886493"/>
                  <a:pt x="1609820" y="885824"/>
                  <a:pt x="1592750" y="881168"/>
                </a:cubicBezTo>
                <a:cubicBezTo>
                  <a:pt x="1571577" y="875393"/>
                  <a:pt x="1551809" y="864651"/>
                  <a:pt x="1530289" y="860347"/>
                </a:cubicBezTo>
                <a:cubicBezTo>
                  <a:pt x="1456504" y="845589"/>
                  <a:pt x="1486786" y="850329"/>
                  <a:pt x="1394958" y="839525"/>
                </a:cubicBezTo>
                <a:cubicBezTo>
                  <a:pt x="1363750" y="835853"/>
                  <a:pt x="1332603" y="831436"/>
                  <a:pt x="1301266" y="829115"/>
                </a:cubicBezTo>
                <a:cubicBezTo>
                  <a:pt x="1238880" y="824494"/>
                  <a:pt x="1176345" y="822174"/>
                  <a:pt x="1113884" y="818704"/>
                </a:cubicBezTo>
                <a:lnTo>
                  <a:pt x="645428" y="829115"/>
                </a:lnTo>
                <a:cubicBezTo>
                  <a:pt x="369774" y="840367"/>
                  <a:pt x="674033" y="839525"/>
                  <a:pt x="593377" y="83952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72489" y="45839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7199" y="37160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2489" y="22125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592" y="23972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799698" y="2146821"/>
            <a:ext cx="176972" cy="184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036" y="5062857"/>
            <a:ext cx="176972" cy="184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05694" y="5184515"/>
            <a:ext cx="8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8215" y="1843216"/>
            <a:ext cx="11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1496" y="2811407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94824" y="2811407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9886" y="35282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7587" y="20278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847837" y="447956"/>
            <a:ext cx="772411" cy="1216248"/>
          </a:xfrm>
          <a:custGeom>
            <a:avLst/>
            <a:gdLst>
              <a:gd name="connsiteX0" fmla="*/ 476825 w 772411"/>
              <a:gd name="connsiteY0" fmla="*/ 1216248 h 1216248"/>
              <a:gd name="connsiteX1" fmla="*/ 487773 w 772411"/>
              <a:gd name="connsiteY1" fmla="*/ 898736 h 1216248"/>
              <a:gd name="connsiteX2" fmla="*/ 509668 w 772411"/>
              <a:gd name="connsiteY2" fmla="*/ 625018 h 1216248"/>
              <a:gd name="connsiteX3" fmla="*/ 498720 w 772411"/>
              <a:gd name="connsiteY3" fmla="*/ 219915 h 1216248"/>
              <a:gd name="connsiteX4" fmla="*/ 476825 w 772411"/>
              <a:gd name="connsiteY4" fmla="*/ 66634 h 1216248"/>
              <a:gd name="connsiteX5" fmla="*/ 454930 w 772411"/>
              <a:gd name="connsiteY5" fmla="*/ 44736 h 1216248"/>
              <a:gd name="connsiteX6" fmla="*/ 411139 w 772411"/>
              <a:gd name="connsiteY6" fmla="*/ 33787 h 1216248"/>
              <a:gd name="connsiteX7" fmla="*/ 378296 w 772411"/>
              <a:gd name="connsiteY7" fmla="*/ 11890 h 1216248"/>
              <a:gd name="connsiteX8" fmla="*/ 104606 w 772411"/>
              <a:gd name="connsiteY8" fmla="*/ 11890 h 1216248"/>
              <a:gd name="connsiteX9" fmla="*/ 71763 w 772411"/>
              <a:gd name="connsiteY9" fmla="*/ 22839 h 1216248"/>
              <a:gd name="connsiteX10" fmla="*/ 60815 w 772411"/>
              <a:gd name="connsiteY10" fmla="*/ 55685 h 1216248"/>
              <a:gd name="connsiteX11" fmla="*/ 27973 w 772411"/>
              <a:gd name="connsiteY11" fmla="*/ 88531 h 1216248"/>
              <a:gd name="connsiteX12" fmla="*/ 17025 w 772411"/>
              <a:gd name="connsiteY12" fmla="*/ 384146 h 1216248"/>
              <a:gd name="connsiteX13" fmla="*/ 82711 w 772411"/>
              <a:gd name="connsiteY13" fmla="*/ 427941 h 1216248"/>
              <a:gd name="connsiteX14" fmla="*/ 170292 w 772411"/>
              <a:gd name="connsiteY14" fmla="*/ 471736 h 1216248"/>
              <a:gd name="connsiteX15" fmla="*/ 235977 w 772411"/>
              <a:gd name="connsiteY15" fmla="*/ 504582 h 1216248"/>
              <a:gd name="connsiteX16" fmla="*/ 772411 w 772411"/>
              <a:gd name="connsiteY16" fmla="*/ 515531 h 121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2411" h="1216248">
                <a:moveTo>
                  <a:pt x="476825" y="1216248"/>
                </a:moveTo>
                <a:cubicBezTo>
                  <a:pt x="480474" y="1110411"/>
                  <a:pt x="481899" y="1004473"/>
                  <a:pt x="487773" y="898736"/>
                </a:cubicBezTo>
                <a:cubicBezTo>
                  <a:pt x="492850" y="807346"/>
                  <a:pt x="509668" y="625018"/>
                  <a:pt x="509668" y="625018"/>
                </a:cubicBezTo>
                <a:cubicBezTo>
                  <a:pt x="506019" y="489984"/>
                  <a:pt x="504343" y="354882"/>
                  <a:pt x="498720" y="219915"/>
                </a:cubicBezTo>
                <a:cubicBezTo>
                  <a:pt x="498649" y="218206"/>
                  <a:pt x="497107" y="100440"/>
                  <a:pt x="476825" y="66634"/>
                </a:cubicBezTo>
                <a:cubicBezTo>
                  <a:pt x="471515" y="57783"/>
                  <a:pt x="464162" y="49353"/>
                  <a:pt x="454930" y="44736"/>
                </a:cubicBezTo>
                <a:cubicBezTo>
                  <a:pt x="441472" y="38006"/>
                  <a:pt x="425736" y="37437"/>
                  <a:pt x="411139" y="33787"/>
                </a:cubicBezTo>
                <a:cubicBezTo>
                  <a:pt x="400191" y="26488"/>
                  <a:pt x="390778" y="16051"/>
                  <a:pt x="378296" y="11890"/>
                </a:cubicBezTo>
                <a:cubicBezTo>
                  <a:pt x="302060" y="-13525"/>
                  <a:pt x="153560" y="9313"/>
                  <a:pt x="104606" y="11890"/>
                </a:cubicBezTo>
                <a:cubicBezTo>
                  <a:pt x="93658" y="15540"/>
                  <a:pt x="79923" y="14679"/>
                  <a:pt x="71763" y="22839"/>
                </a:cubicBezTo>
                <a:cubicBezTo>
                  <a:pt x="63603" y="31000"/>
                  <a:pt x="67216" y="46082"/>
                  <a:pt x="60815" y="55685"/>
                </a:cubicBezTo>
                <a:cubicBezTo>
                  <a:pt x="52227" y="68568"/>
                  <a:pt x="38920" y="77582"/>
                  <a:pt x="27973" y="88531"/>
                </a:cubicBezTo>
                <a:cubicBezTo>
                  <a:pt x="-4839" y="219788"/>
                  <a:pt x="-9173" y="200744"/>
                  <a:pt x="17025" y="384146"/>
                </a:cubicBezTo>
                <a:cubicBezTo>
                  <a:pt x="19627" y="402361"/>
                  <a:pt x="78437" y="425498"/>
                  <a:pt x="82711" y="427941"/>
                </a:cubicBezTo>
                <a:cubicBezTo>
                  <a:pt x="260283" y="529418"/>
                  <a:pt x="-88402" y="342376"/>
                  <a:pt x="170292" y="471736"/>
                </a:cubicBezTo>
                <a:cubicBezTo>
                  <a:pt x="223801" y="498493"/>
                  <a:pt x="180949" y="490823"/>
                  <a:pt x="235977" y="504582"/>
                </a:cubicBezTo>
                <a:cubicBezTo>
                  <a:pt x="405723" y="547024"/>
                  <a:pt x="638318" y="515531"/>
                  <a:pt x="772411" y="51553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5540" y="89577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5226" y="1526611"/>
            <a:ext cx="8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355" y="461736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7448" y="996991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275292" y="1529934"/>
            <a:ext cx="118872" cy="118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Freeform 20"/>
          <p:cNvSpPr/>
          <p:nvPr/>
        </p:nvSpPr>
        <p:spPr>
          <a:xfrm>
            <a:off x="1149500" y="952538"/>
            <a:ext cx="854517" cy="437949"/>
          </a:xfrm>
          <a:custGeom>
            <a:avLst/>
            <a:gdLst>
              <a:gd name="connsiteX0" fmla="*/ 492643 w 854517"/>
              <a:gd name="connsiteY0" fmla="*/ 0 h 437949"/>
              <a:gd name="connsiteX1" fmla="*/ 580224 w 854517"/>
              <a:gd name="connsiteY1" fmla="*/ 10949 h 437949"/>
              <a:gd name="connsiteX2" fmla="*/ 624015 w 854517"/>
              <a:gd name="connsiteY2" fmla="*/ 21897 h 437949"/>
              <a:gd name="connsiteX3" fmla="*/ 722543 w 854517"/>
              <a:gd name="connsiteY3" fmla="*/ 43795 h 437949"/>
              <a:gd name="connsiteX4" fmla="*/ 755386 w 854517"/>
              <a:gd name="connsiteY4" fmla="*/ 76641 h 437949"/>
              <a:gd name="connsiteX5" fmla="*/ 788229 w 854517"/>
              <a:gd name="connsiteY5" fmla="*/ 87590 h 437949"/>
              <a:gd name="connsiteX6" fmla="*/ 821072 w 854517"/>
              <a:gd name="connsiteY6" fmla="*/ 109487 h 437949"/>
              <a:gd name="connsiteX7" fmla="*/ 832019 w 854517"/>
              <a:gd name="connsiteY7" fmla="*/ 142333 h 437949"/>
              <a:gd name="connsiteX8" fmla="*/ 853915 w 854517"/>
              <a:gd name="connsiteY8" fmla="*/ 186128 h 437949"/>
              <a:gd name="connsiteX9" fmla="*/ 842967 w 854517"/>
              <a:gd name="connsiteY9" fmla="*/ 339410 h 437949"/>
              <a:gd name="connsiteX10" fmla="*/ 832019 w 854517"/>
              <a:gd name="connsiteY10" fmla="*/ 372256 h 437949"/>
              <a:gd name="connsiteX11" fmla="*/ 777281 w 854517"/>
              <a:gd name="connsiteY11" fmla="*/ 416051 h 437949"/>
              <a:gd name="connsiteX12" fmla="*/ 711595 w 854517"/>
              <a:gd name="connsiteY12" fmla="*/ 437949 h 437949"/>
              <a:gd name="connsiteX13" fmla="*/ 0 w 854517"/>
              <a:gd name="connsiteY13" fmla="*/ 427000 h 43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4517" h="437949">
                <a:moveTo>
                  <a:pt x="492643" y="0"/>
                </a:moveTo>
                <a:cubicBezTo>
                  <a:pt x="521837" y="3650"/>
                  <a:pt x="551203" y="6112"/>
                  <a:pt x="580224" y="10949"/>
                </a:cubicBezTo>
                <a:cubicBezTo>
                  <a:pt x="595066" y="13423"/>
                  <a:pt x="609327" y="18633"/>
                  <a:pt x="624015" y="21897"/>
                </a:cubicBezTo>
                <a:cubicBezTo>
                  <a:pt x="749044" y="49683"/>
                  <a:pt x="615794" y="17104"/>
                  <a:pt x="722543" y="43795"/>
                </a:cubicBezTo>
                <a:cubicBezTo>
                  <a:pt x="733491" y="54744"/>
                  <a:pt x="742504" y="68052"/>
                  <a:pt x="755386" y="76641"/>
                </a:cubicBezTo>
                <a:cubicBezTo>
                  <a:pt x="764988" y="83043"/>
                  <a:pt x="777908" y="82429"/>
                  <a:pt x="788229" y="87590"/>
                </a:cubicBezTo>
                <a:cubicBezTo>
                  <a:pt x="799997" y="93475"/>
                  <a:pt x="810124" y="102188"/>
                  <a:pt x="821072" y="109487"/>
                </a:cubicBezTo>
                <a:cubicBezTo>
                  <a:pt x="824721" y="120436"/>
                  <a:pt x="827473" y="131725"/>
                  <a:pt x="832019" y="142333"/>
                </a:cubicBezTo>
                <a:cubicBezTo>
                  <a:pt x="838448" y="157335"/>
                  <a:pt x="853010" y="169832"/>
                  <a:pt x="853915" y="186128"/>
                </a:cubicBezTo>
                <a:cubicBezTo>
                  <a:pt x="856756" y="237273"/>
                  <a:pt x="848952" y="288537"/>
                  <a:pt x="842967" y="339410"/>
                </a:cubicBezTo>
                <a:cubicBezTo>
                  <a:pt x="841619" y="350872"/>
                  <a:pt x="837956" y="362360"/>
                  <a:pt x="832019" y="372256"/>
                </a:cubicBezTo>
                <a:cubicBezTo>
                  <a:pt x="823746" y="386046"/>
                  <a:pt x="789489" y="410625"/>
                  <a:pt x="777281" y="416051"/>
                </a:cubicBezTo>
                <a:cubicBezTo>
                  <a:pt x="756191" y="425425"/>
                  <a:pt x="711595" y="437949"/>
                  <a:pt x="711595" y="437949"/>
                </a:cubicBezTo>
                <a:lnTo>
                  <a:pt x="0" y="4270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60812" y="895778"/>
            <a:ext cx="118872" cy="118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reeform 21"/>
          <p:cNvSpPr/>
          <p:nvPr/>
        </p:nvSpPr>
        <p:spPr>
          <a:xfrm>
            <a:off x="2857929" y="447956"/>
            <a:ext cx="772411" cy="1216248"/>
          </a:xfrm>
          <a:custGeom>
            <a:avLst/>
            <a:gdLst>
              <a:gd name="connsiteX0" fmla="*/ 476825 w 772411"/>
              <a:gd name="connsiteY0" fmla="*/ 1216248 h 1216248"/>
              <a:gd name="connsiteX1" fmla="*/ 487773 w 772411"/>
              <a:gd name="connsiteY1" fmla="*/ 898736 h 1216248"/>
              <a:gd name="connsiteX2" fmla="*/ 509668 w 772411"/>
              <a:gd name="connsiteY2" fmla="*/ 625018 h 1216248"/>
              <a:gd name="connsiteX3" fmla="*/ 498720 w 772411"/>
              <a:gd name="connsiteY3" fmla="*/ 219915 h 1216248"/>
              <a:gd name="connsiteX4" fmla="*/ 476825 w 772411"/>
              <a:gd name="connsiteY4" fmla="*/ 66634 h 1216248"/>
              <a:gd name="connsiteX5" fmla="*/ 454930 w 772411"/>
              <a:gd name="connsiteY5" fmla="*/ 44736 h 1216248"/>
              <a:gd name="connsiteX6" fmla="*/ 411139 w 772411"/>
              <a:gd name="connsiteY6" fmla="*/ 33787 h 1216248"/>
              <a:gd name="connsiteX7" fmla="*/ 378296 w 772411"/>
              <a:gd name="connsiteY7" fmla="*/ 11890 h 1216248"/>
              <a:gd name="connsiteX8" fmla="*/ 104606 w 772411"/>
              <a:gd name="connsiteY8" fmla="*/ 11890 h 1216248"/>
              <a:gd name="connsiteX9" fmla="*/ 71763 w 772411"/>
              <a:gd name="connsiteY9" fmla="*/ 22839 h 1216248"/>
              <a:gd name="connsiteX10" fmla="*/ 60815 w 772411"/>
              <a:gd name="connsiteY10" fmla="*/ 55685 h 1216248"/>
              <a:gd name="connsiteX11" fmla="*/ 27973 w 772411"/>
              <a:gd name="connsiteY11" fmla="*/ 88531 h 1216248"/>
              <a:gd name="connsiteX12" fmla="*/ 17025 w 772411"/>
              <a:gd name="connsiteY12" fmla="*/ 384146 h 1216248"/>
              <a:gd name="connsiteX13" fmla="*/ 82711 w 772411"/>
              <a:gd name="connsiteY13" fmla="*/ 427941 h 1216248"/>
              <a:gd name="connsiteX14" fmla="*/ 170292 w 772411"/>
              <a:gd name="connsiteY14" fmla="*/ 471736 h 1216248"/>
              <a:gd name="connsiteX15" fmla="*/ 235977 w 772411"/>
              <a:gd name="connsiteY15" fmla="*/ 504582 h 1216248"/>
              <a:gd name="connsiteX16" fmla="*/ 772411 w 772411"/>
              <a:gd name="connsiteY16" fmla="*/ 515531 h 121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2411" h="1216248">
                <a:moveTo>
                  <a:pt x="476825" y="1216248"/>
                </a:moveTo>
                <a:cubicBezTo>
                  <a:pt x="480474" y="1110411"/>
                  <a:pt x="481899" y="1004473"/>
                  <a:pt x="487773" y="898736"/>
                </a:cubicBezTo>
                <a:cubicBezTo>
                  <a:pt x="492850" y="807346"/>
                  <a:pt x="509668" y="625018"/>
                  <a:pt x="509668" y="625018"/>
                </a:cubicBezTo>
                <a:cubicBezTo>
                  <a:pt x="506019" y="489984"/>
                  <a:pt x="504343" y="354882"/>
                  <a:pt x="498720" y="219915"/>
                </a:cubicBezTo>
                <a:cubicBezTo>
                  <a:pt x="498649" y="218206"/>
                  <a:pt x="497107" y="100440"/>
                  <a:pt x="476825" y="66634"/>
                </a:cubicBezTo>
                <a:cubicBezTo>
                  <a:pt x="471515" y="57783"/>
                  <a:pt x="464162" y="49353"/>
                  <a:pt x="454930" y="44736"/>
                </a:cubicBezTo>
                <a:cubicBezTo>
                  <a:pt x="441472" y="38006"/>
                  <a:pt x="425736" y="37437"/>
                  <a:pt x="411139" y="33787"/>
                </a:cubicBezTo>
                <a:cubicBezTo>
                  <a:pt x="400191" y="26488"/>
                  <a:pt x="390778" y="16051"/>
                  <a:pt x="378296" y="11890"/>
                </a:cubicBezTo>
                <a:cubicBezTo>
                  <a:pt x="302060" y="-13525"/>
                  <a:pt x="153560" y="9313"/>
                  <a:pt x="104606" y="11890"/>
                </a:cubicBezTo>
                <a:cubicBezTo>
                  <a:pt x="93658" y="15540"/>
                  <a:pt x="79923" y="14679"/>
                  <a:pt x="71763" y="22839"/>
                </a:cubicBezTo>
                <a:cubicBezTo>
                  <a:pt x="63603" y="31000"/>
                  <a:pt x="67216" y="46082"/>
                  <a:pt x="60815" y="55685"/>
                </a:cubicBezTo>
                <a:cubicBezTo>
                  <a:pt x="52227" y="68568"/>
                  <a:pt x="38920" y="77582"/>
                  <a:pt x="27973" y="88531"/>
                </a:cubicBezTo>
                <a:cubicBezTo>
                  <a:pt x="-4839" y="219788"/>
                  <a:pt x="-9173" y="200744"/>
                  <a:pt x="17025" y="384146"/>
                </a:cubicBezTo>
                <a:cubicBezTo>
                  <a:pt x="19627" y="402361"/>
                  <a:pt x="78437" y="425498"/>
                  <a:pt x="82711" y="427941"/>
                </a:cubicBezTo>
                <a:cubicBezTo>
                  <a:pt x="260283" y="529418"/>
                  <a:pt x="-88402" y="342376"/>
                  <a:pt x="170292" y="471736"/>
                </a:cubicBezTo>
                <a:cubicBezTo>
                  <a:pt x="223801" y="498493"/>
                  <a:pt x="180949" y="490823"/>
                  <a:pt x="235977" y="504582"/>
                </a:cubicBezTo>
                <a:cubicBezTo>
                  <a:pt x="405723" y="547024"/>
                  <a:pt x="638318" y="515531"/>
                  <a:pt x="772411" y="51553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632" y="89577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35318" y="1526611"/>
            <a:ext cx="8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85384" y="1529934"/>
            <a:ext cx="118872" cy="118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>
            <a:off x="3570904" y="895778"/>
            <a:ext cx="118872" cy="118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Freeform 28"/>
          <p:cNvSpPr/>
          <p:nvPr/>
        </p:nvSpPr>
        <p:spPr>
          <a:xfrm>
            <a:off x="2638514" y="164231"/>
            <a:ext cx="1620110" cy="1226633"/>
          </a:xfrm>
          <a:custGeom>
            <a:avLst/>
            <a:gdLst>
              <a:gd name="connsiteX0" fmla="*/ 1007044 w 1620110"/>
              <a:gd name="connsiteY0" fmla="*/ 810204 h 1226633"/>
              <a:gd name="connsiteX1" fmla="*/ 1116520 w 1620110"/>
              <a:gd name="connsiteY1" fmla="*/ 821153 h 1226633"/>
              <a:gd name="connsiteX2" fmla="*/ 1204101 w 1620110"/>
              <a:gd name="connsiteY2" fmla="*/ 832102 h 1226633"/>
              <a:gd name="connsiteX3" fmla="*/ 1335472 w 1620110"/>
              <a:gd name="connsiteY3" fmla="*/ 810204 h 1226633"/>
              <a:gd name="connsiteX4" fmla="*/ 1477791 w 1620110"/>
              <a:gd name="connsiteY4" fmla="*/ 799256 h 1226633"/>
              <a:gd name="connsiteX5" fmla="*/ 1499687 w 1620110"/>
              <a:gd name="connsiteY5" fmla="*/ 777358 h 1226633"/>
              <a:gd name="connsiteX6" fmla="*/ 1565372 w 1620110"/>
              <a:gd name="connsiteY6" fmla="*/ 755461 h 1226633"/>
              <a:gd name="connsiteX7" fmla="*/ 1587268 w 1620110"/>
              <a:gd name="connsiteY7" fmla="*/ 722615 h 1226633"/>
              <a:gd name="connsiteX8" fmla="*/ 1620110 w 1620110"/>
              <a:gd name="connsiteY8" fmla="*/ 645974 h 1226633"/>
              <a:gd name="connsiteX9" fmla="*/ 1609163 w 1620110"/>
              <a:gd name="connsiteY9" fmla="*/ 284666 h 1226633"/>
              <a:gd name="connsiteX10" fmla="*/ 1587268 w 1620110"/>
              <a:gd name="connsiteY10" fmla="*/ 229923 h 1226633"/>
              <a:gd name="connsiteX11" fmla="*/ 1576320 w 1620110"/>
              <a:gd name="connsiteY11" fmla="*/ 175179 h 1226633"/>
              <a:gd name="connsiteX12" fmla="*/ 1532529 w 1620110"/>
              <a:gd name="connsiteY12" fmla="*/ 142333 h 1226633"/>
              <a:gd name="connsiteX13" fmla="*/ 1444948 w 1620110"/>
              <a:gd name="connsiteY13" fmla="*/ 98538 h 1226633"/>
              <a:gd name="connsiteX14" fmla="*/ 1412106 w 1620110"/>
              <a:gd name="connsiteY14" fmla="*/ 76641 h 1226633"/>
              <a:gd name="connsiteX15" fmla="*/ 1335472 w 1620110"/>
              <a:gd name="connsiteY15" fmla="*/ 54743 h 1226633"/>
              <a:gd name="connsiteX16" fmla="*/ 1215048 w 1620110"/>
              <a:gd name="connsiteY16" fmla="*/ 21897 h 1226633"/>
              <a:gd name="connsiteX17" fmla="*/ 1039886 w 1620110"/>
              <a:gd name="connsiteY17" fmla="*/ 0 h 1226633"/>
              <a:gd name="connsiteX18" fmla="*/ 700510 w 1620110"/>
              <a:gd name="connsiteY18" fmla="*/ 21897 h 1226633"/>
              <a:gd name="connsiteX19" fmla="*/ 218815 w 1620110"/>
              <a:gd name="connsiteY19" fmla="*/ 54743 h 1226633"/>
              <a:gd name="connsiteX20" fmla="*/ 164077 w 1620110"/>
              <a:gd name="connsiteY20" fmla="*/ 65692 h 1226633"/>
              <a:gd name="connsiteX21" fmla="*/ 109339 w 1620110"/>
              <a:gd name="connsiteY21" fmla="*/ 109487 h 1226633"/>
              <a:gd name="connsiteX22" fmla="*/ 76496 w 1620110"/>
              <a:gd name="connsiteY22" fmla="*/ 186128 h 1226633"/>
              <a:gd name="connsiteX23" fmla="*/ 32705 w 1620110"/>
              <a:gd name="connsiteY23" fmla="*/ 251820 h 1226633"/>
              <a:gd name="connsiteX24" fmla="*/ 21758 w 1620110"/>
              <a:gd name="connsiteY24" fmla="*/ 284666 h 1226633"/>
              <a:gd name="connsiteX25" fmla="*/ 21758 w 1620110"/>
              <a:gd name="connsiteY25" fmla="*/ 1018230 h 1226633"/>
              <a:gd name="connsiteX26" fmla="*/ 65548 w 1620110"/>
              <a:gd name="connsiteY26" fmla="*/ 1083922 h 1226633"/>
              <a:gd name="connsiteX27" fmla="*/ 120286 w 1620110"/>
              <a:gd name="connsiteY27" fmla="*/ 1116768 h 1226633"/>
              <a:gd name="connsiteX28" fmla="*/ 175024 w 1620110"/>
              <a:gd name="connsiteY28" fmla="*/ 1160563 h 1226633"/>
              <a:gd name="connsiteX29" fmla="*/ 196920 w 1620110"/>
              <a:gd name="connsiteY29" fmla="*/ 1182461 h 1226633"/>
              <a:gd name="connsiteX30" fmla="*/ 777144 w 1620110"/>
              <a:gd name="connsiteY30" fmla="*/ 1193409 h 1226633"/>
              <a:gd name="connsiteX31" fmla="*/ 864725 w 1620110"/>
              <a:gd name="connsiteY31" fmla="*/ 1204358 h 1226633"/>
              <a:gd name="connsiteX32" fmla="*/ 1007044 w 1620110"/>
              <a:gd name="connsiteY32" fmla="*/ 1226256 h 1226633"/>
              <a:gd name="connsiteX33" fmla="*/ 1280734 w 1620110"/>
              <a:gd name="connsiteY33" fmla="*/ 1215307 h 1226633"/>
              <a:gd name="connsiteX34" fmla="*/ 1368315 w 1620110"/>
              <a:gd name="connsiteY34" fmla="*/ 1204358 h 122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20110" h="1226633">
                <a:moveTo>
                  <a:pt x="1007044" y="810204"/>
                </a:moveTo>
                <a:lnTo>
                  <a:pt x="1116520" y="821153"/>
                </a:lnTo>
                <a:cubicBezTo>
                  <a:pt x="1145761" y="824402"/>
                  <a:pt x="1174717" y="833571"/>
                  <a:pt x="1204101" y="832102"/>
                </a:cubicBezTo>
                <a:cubicBezTo>
                  <a:pt x="1248440" y="829885"/>
                  <a:pt x="1291394" y="815494"/>
                  <a:pt x="1335472" y="810204"/>
                </a:cubicBezTo>
                <a:cubicBezTo>
                  <a:pt x="1382713" y="804535"/>
                  <a:pt x="1430351" y="802905"/>
                  <a:pt x="1477791" y="799256"/>
                </a:cubicBezTo>
                <a:cubicBezTo>
                  <a:pt x="1485090" y="791957"/>
                  <a:pt x="1490455" y="781975"/>
                  <a:pt x="1499687" y="777358"/>
                </a:cubicBezTo>
                <a:cubicBezTo>
                  <a:pt x="1520330" y="767036"/>
                  <a:pt x="1565372" y="755461"/>
                  <a:pt x="1565372" y="755461"/>
                </a:cubicBezTo>
                <a:cubicBezTo>
                  <a:pt x="1572671" y="744512"/>
                  <a:pt x="1582085" y="734710"/>
                  <a:pt x="1587268" y="722615"/>
                </a:cubicBezTo>
                <a:cubicBezTo>
                  <a:pt x="1629686" y="623629"/>
                  <a:pt x="1565139" y="728440"/>
                  <a:pt x="1620110" y="645974"/>
                </a:cubicBezTo>
                <a:cubicBezTo>
                  <a:pt x="1616461" y="525538"/>
                  <a:pt x="1618645" y="404784"/>
                  <a:pt x="1609163" y="284666"/>
                </a:cubicBezTo>
                <a:cubicBezTo>
                  <a:pt x="1607616" y="265074"/>
                  <a:pt x="1592915" y="248747"/>
                  <a:pt x="1587268" y="229923"/>
                </a:cubicBezTo>
                <a:cubicBezTo>
                  <a:pt x="1581921" y="212098"/>
                  <a:pt x="1586182" y="190960"/>
                  <a:pt x="1576320" y="175179"/>
                </a:cubicBezTo>
                <a:cubicBezTo>
                  <a:pt x="1566650" y="159705"/>
                  <a:pt x="1547377" y="152939"/>
                  <a:pt x="1532529" y="142333"/>
                </a:cubicBezTo>
                <a:cubicBezTo>
                  <a:pt x="1473346" y="100056"/>
                  <a:pt x="1526824" y="139480"/>
                  <a:pt x="1444948" y="98538"/>
                </a:cubicBezTo>
                <a:cubicBezTo>
                  <a:pt x="1433180" y="92653"/>
                  <a:pt x="1424322" y="81528"/>
                  <a:pt x="1412106" y="76641"/>
                </a:cubicBezTo>
                <a:cubicBezTo>
                  <a:pt x="1387439" y="66773"/>
                  <a:pt x="1360864" y="62557"/>
                  <a:pt x="1335472" y="54743"/>
                </a:cubicBezTo>
                <a:cubicBezTo>
                  <a:pt x="1276572" y="36618"/>
                  <a:pt x="1272715" y="29587"/>
                  <a:pt x="1215048" y="21897"/>
                </a:cubicBezTo>
                <a:cubicBezTo>
                  <a:pt x="951864" y="-13198"/>
                  <a:pt x="1221412" y="30255"/>
                  <a:pt x="1039886" y="0"/>
                </a:cubicBezTo>
                <a:lnTo>
                  <a:pt x="700510" y="21897"/>
                </a:lnTo>
                <a:cubicBezTo>
                  <a:pt x="604110" y="27740"/>
                  <a:pt x="361897" y="34301"/>
                  <a:pt x="218815" y="54743"/>
                </a:cubicBezTo>
                <a:cubicBezTo>
                  <a:pt x="200395" y="57375"/>
                  <a:pt x="182323" y="62042"/>
                  <a:pt x="164077" y="65692"/>
                </a:cubicBezTo>
                <a:cubicBezTo>
                  <a:pt x="146505" y="77408"/>
                  <a:pt x="121820" y="90764"/>
                  <a:pt x="109339" y="109487"/>
                </a:cubicBezTo>
                <a:cubicBezTo>
                  <a:pt x="36240" y="219146"/>
                  <a:pt x="125160" y="98524"/>
                  <a:pt x="76496" y="186128"/>
                </a:cubicBezTo>
                <a:cubicBezTo>
                  <a:pt x="63716" y="209133"/>
                  <a:pt x="32705" y="251820"/>
                  <a:pt x="32705" y="251820"/>
                </a:cubicBezTo>
                <a:cubicBezTo>
                  <a:pt x="29056" y="262769"/>
                  <a:pt x="24261" y="273400"/>
                  <a:pt x="21758" y="284666"/>
                </a:cubicBezTo>
                <a:cubicBezTo>
                  <a:pt x="-26850" y="503428"/>
                  <a:pt x="21065" y="995691"/>
                  <a:pt x="21758" y="1018230"/>
                </a:cubicBezTo>
                <a:cubicBezTo>
                  <a:pt x="23403" y="1071714"/>
                  <a:pt x="31108" y="1056367"/>
                  <a:pt x="65548" y="1083922"/>
                </a:cubicBezTo>
                <a:cubicBezTo>
                  <a:pt x="108484" y="1118275"/>
                  <a:pt x="63249" y="1097755"/>
                  <a:pt x="120286" y="1116768"/>
                </a:cubicBezTo>
                <a:cubicBezTo>
                  <a:pt x="173155" y="1169642"/>
                  <a:pt x="105972" y="1105315"/>
                  <a:pt x="175024" y="1160563"/>
                </a:cubicBezTo>
                <a:cubicBezTo>
                  <a:pt x="183084" y="1167012"/>
                  <a:pt x="186613" y="1181899"/>
                  <a:pt x="196920" y="1182461"/>
                </a:cubicBezTo>
                <a:cubicBezTo>
                  <a:pt x="390075" y="1192998"/>
                  <a:pt x="583736" y="1189760"/>
                  <a:pt x="777144" y="1193409"/>
                </a:cubicBezTo>
                <a:lnTo>
                  <a:pt x="864725" y="1204358"/>
                </a:lnTo>
                <a:cubicBezTo>
                  <a:pt x="912240" y="1211147"/>
                  <a:pt x="959063" y="1224993"/>
                  <a:pt x="1007044" y="1226256"/>
                </a:cubicBezTo>
                <a:cubicBezTo>
                  <a:pt x="1098315" y="1228658"/>
                  <a:pt x="1189504" y="1218957"/>
                  <a:pt x="1280734" y="1215307"/>
                </a:cubicBezTo>
                <a:cubicBezTo>
                  <a:pt x="1353619" y="1203158"/>
                  <a:pt x="1324223" y="1204358"/>
                  <a:pt x="1368315" y="120435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869050" y="402739"/>
            <a:ext cx="772411" cy="1216248"/>
          </a:xfrm>
          <a:custGeom>
            <a:avLst/>
            <a:gdLst>
              <a:gd name="connsiteX0" fmla="*/ 476825 w 772411"/>
              <a:gd name="connsiteY0" fmla="*/ 1216248 h 1216248"/>
              <a:gd name="connsiteX1" fmla="*/ 487773 w 772411"/>
              <a:gd name="connsiteY1" fmla="*/ 898736 h 1216248"/>
              <a:gd name="connsiteX2" fmla="*/ 509668 w 772411"/>
              <a:gd name="connsiteY2" fmla="*/ 625018 h 1216248"/>
              <a:gd name="connsiteX3" fmla="*/ 498720 w 772411"/>
              <a:gd name="connsiteY3" fmla="*/ 219915 h 1216248"/>
              <a:gd name="connsiteX4" fmla="*/ 476825 w 772411"/>
              <a:gd name="connsiteY4" fmla="*/ 66634 h 1216248"/>
              <a:gd name="connsiteX5" fmla="*/ 454930 w 772411"/>
              <a:gd name="connsiteY5" fmla="*/ 44736 h 1216248"/>
              <a:gd name="connsiteX6" fmla="*/ 411139 w 772411"/>
              <a:gd name="connsiteY6" fmla="*/ 33787 h 1216248"/>
              <a:gd name="connsiteX7" fmla="*/ 378296 w 772411"/>
              <a:gd name="connsiteY7" fmla="*/ 11890 h 1216248"/>
              <a:gd name="connsiteX8" fmla="*/ 104606 w 772411"/>
              <a:gd name="connsiteY8" fmla="*/ 11890 h 1216248"/>
              <a:gd name="connsiteX9" fmla="*/ 71763 w 772411"/>
              <a:gd name="connsiteY9" fmla="*/ 22839 h 1216248"/>
              <a:gd name="connsiteX10" fmla="*/ 60815 w 772411"/>
              <a:gd name="connsiteY10" fmla="*/ 55685 h 1216248"/>
              <a:gd name="connsiteX11" fmla="*/ 27973 w 772411"/>
              <a:gd name="connsiteY11" fmla="*/ 88531 h 1216248"/>
              <a:gd name="connsiteX12" fmla="*/ 17025 w 772411"/>
              <a:gd name="connsiteY12" fmla="*/ 384146 h 1216248"/>
              <a:gd name="connsiteX13" fmla="*/ 82711 w 772411"/>
              <a:gd name="connsiteY13" fmla="*/ 427941 h 1216248"/>
              <a:gd name="connsiteX14" fmla="*/ 170292 w 772411"/>
              <a:gd name="connsiteY14" fmla="*/ 471736 h 1216248"/>
              <a:gd name="connsiteX15" fmla="*/ 235977 w 772411"/>
              <a:gd name="connsiteY15" fmla="*/ 504582 h 1216248"/>
              <a:gd name="connsiteX16" fmla="*/ 772411 w 772411"/>
              <a:gd name="connsiteY16" fmla="*/ 515531 h 121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2411" h="1216248">
                <a:moveTo>
                  <a:pt x="476825" y="1216248"/>
                </a:moveTo>
                <a:cubicBezTo>
                  <a:pt x="480474" y="1110411"/>
                  <a:pt x="481899" y="1004473"/>
                  <a:pt x="487773" y="898736"/>
                </a:cubicBezTo>
                <a:cubicBezTo>
                  <a:pt x="492850" y="807346"/>
                  <a:pt x="509668" y="625018"/>
                  <a:pt x="509668" y="625018"/>
                </a:cubicBezTo>
                <a:cubicBezTo>
                  <a:pt x="506019" y="489984"/>
                  <a:pt x="504343" y="354882"/>
                  <a:pt x="498720" y="219915"/>
                </a:cubicBezTo>
                <a:cubicBezTo>
                  <a:pt x="498649" y="218206"/>
                  <a:pt x="497107" y="100440"/>
                  <a:pt x="476825" y="66634"/>
                </a:cubicBezTo>
                <a:cubicBezTo>
                  <a:pt x="471515" y="57783"/>
                  <a:pt x="464162" y="49353"/>
                  <a:pt x="454930" y="44736"/>
                </a:cubicBezTo>
                <a:cubicBezTo>
                  <a:pt x="441472" y="38006"/>
                  <a:pt x="425736" y="37437"/>
                  <a:pt x="411139" y="33787"/>
                </a:cubicBezTo>
                <a:cubicBezTo>
                  <a:pt x="400191" y="26488"/>
                  <a:pt x="390778" y="16051"/>
                  <a:pt x="378296" y="11890"/>
                </a:cubicBezTo>
                <a:cubicBezTo>
                  <a:pt x="302060" y="-13525"/>
                  <a:pt x="153560" y="9313"/>
                  <a:pt x="104606" y="11890"/>
                </a:cubicBezTo>
                <a:cubicBezTo>
                  <a:pt x="93658" y="15540"/>
                  <a:pt x="79923" y="14679"/>
                  <a:pt x="71763" y="22839"/>
                </a:cubicBezTo>
                <a:cubicBezTo>
                  <a:pt x="63603" y="31000"/>
                  <a:pt x="67216" y="46082"/>
                  <a:pt x="60815" y="55685"/>
                </a:cubicBezTo>
                <a:cubicBezTo>
                  <a:pt x="52227" y="68568"/>
                  <a:pt x="38920" y="77582"/>
                  <a:pt x="27973" y="88531"/>
                </a:cubicBezTo>
                <a:cubicBezTo>
                  <a:pt x="-4839" y="219788"/>
                  <a:pt x="-9173" y="200744"/>
                  <a:pt x="17025" y="384146"/>
                </a:cubicBezTo>
                <a:cubicBezTo>
                  <a:pt x="19627" y="402361"/>
                  <a:pt x="78437" y="425498"/>
                  <a:pt x="82711" y="427941"/>
                </a:cubicBezTo>
                <a:cubicBezTo>
                  <a:pt x="260283" y="529418"/>
                  <a:pt x="-88402" y="342376"/>
                  <a:pt x="170292" y="471736"/>
                </a:cubicBezTo>
                <a:cubicBezTo>
                  <a:pt x="223801" y="498493"/>
                  <a:pt x="180949" y="490823"/>
                  <a:pt x="235977" y="504582"/>
                </a:cubicBezTo>
                <a:cubicBezTo>
                  <a:pt x="405723" y="547024"/>
                  <a:pt x="638318" y="515531"/>
                  <a:pt x="772411" y="51553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50571" y="111359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46753" y="85056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46439" y="1481394"/>
            <a:ext cx="8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296505" y="1484717"/>
            <a:ext cx="118872" cy="118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Freeform 43"/>
          <p:cNvSpPr/>
          <p:nvPr/>
        </p:nvSpPr>
        <p:spPr>
          <a:xfrm>
            <a:off x="4729372" y="897794"/>
            <a:ext cx="1269924" cy="1007282"/>
          </a:xfrm>
          <a:custGeom>
            <a:avLst/>
            <a:gdLst>
              <a:gd name="connsiteX0" fmla="*/ 919600 w 1269924"/>
              <a:gd name="connsiteY0" fmla="*/ 0 h 1007282"/>
              <a:gd name="connsiteX1" fmla="*/ 1149500 w 1269924"/>
              <a:gd name="connsiteY1" fmla="*/ 21898 h 1007282"/>
              <a:gd name="connsiteX2" fmla="*/ 1237081 w 1269924"/>
              <a:gd name="connsiteY2" fmla="*/ 43795 h 1007282"/>
              <a:gd name="connsiteX3" fmla="*/ 1269924 w 1269924"/>
              <a:gd name="connsiteY3" fmla="*/ 153282 h 1007282"/>
              <a:gd name="connsiteX4" fmla="*/ 1258976 w 1269924"/>
              <a:gd name="connsiteY4" fmla="*/ 832103 h 1007282"/>
              <a:gd name="connsiteX5" fmla="*/ 1248029 w 1269924"/>
              <a:gd name="connsiteY5" fmla="*/ 864949 h 1007282"/>
              <a:gd name="connsiteX6" fmla="*/ 1182343 w 1269924"/>
              <a:gd name="connsiteY6" fmla="*/ 941590 h 1007282"/>
              <a:gd name="connsiteX7" fmla="*/ 1138553 w 1269924"/>
              <a:gd name="connsiteY7" fmla="*/ 963487 h 1007282"/>
              <a:gd name="connsiteX8" fmla="*/ 1072867 w 1269924"/>
              <a:gd name="connsiteY8" fmla="*/ 985385 h 1007282"/>
              <a:gd name="connsiteX9" fmla="*/ 1040024 w 1269924"/>
              <a:gd name="connsiteY9" fmla="*/ 1007282 h 1007282"/>
              <a:gd name="connsiteX10" fmla="*/ 361272 w 1269924"/>
              <a:gd name="connsiteY10" fmla="*/ 996333 h 1007282"/>
              <a:gd name="connsiteX11" fmla="*/ 87581 w 1269924"/>
              <a:gd name="connsiteY11" fmla="*/ 974436 h 1007282"/>
              <a:gd name="connsiteX12" fmla="*/ 43791 w 1269924"/>
              <a:gd name="connsiteY12" fmla="*/ 952538 h 1007282"/>
              <a:gd name="connsiteX13" fmla="*/ 10948 w 1269924"/>
              <a:gd name="connsiteY13" fmla="*/ 941590 h 1007282"/>
              <a:gd name="connsiteX14" fmla="*/ 0 w 1269924"/>
              <a:gd name="connsiteY14" fmla="*/ 886846 h 1007282"/>
              <a:gd name="connsiteX15" fmla="*/ 21895 w 1269924"/>
              <a:gd name="connsiteY15" fmla="*/ 624077 h 1007282"/>
              <a:gd name="connsiteX16" fmla="*/ 32843 w 1269924"/>
              <a:gd name="connsiteY16" fmla="*/ 591231 h 1007282"/>
              <a:gd name="connsiteX17" fmla="*/ 54738 w 1269924"/>
              <a:gd name="connsiteY17" fmla="*/ 558385 h 1007282"/>
              <a:gd name="connsiteX18" fmla="*/ 87581 w 1269924"/>
              <a:gd name="connsiteY18" fmla="*/ 503641 h 1007282"/>
              <a:gd name="connsiteX19" fmla="*/ 109476 w 1269924"/>
              <a:gd name="connsiteY19" fmla="*/ 470795 h 1007282"/>
              <a:gd name="connsiteX20" fmla="*/ 142319 w 1269924"/>
              <a:gd name="connsiteY20" fmla="*/ 459846 h 1007282"/>
              <a:gd name="connsiteX21" fmla="*/ 492643 w 1269924"/>
              <a:gd name="connsiteY21" fmla="*/ 470795 h 1007282"/>
              <a:gd name="connsiteX22" fmla="*/ 875810 w 1269924"/>
              <a:gd name="connsiteY22" fmla="*/ 481744 h 100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9924" h="1007282">
                <a:moveTo>
                  <a:pt x="919600" y="0"/>
                </a:moveTo>
                <a:cubicBezTo>
                  <a:pt x="996233" y="7299"/>
                  <a:pt x="1073242" y="11379"/>
                  <a:pt x="1149500" y="21898"/>
                </a:cubicBezTo>
                <a:cubicBezTo>
                  <a:pt x="1179310" y="26010"/>
                  <a:pt x="1213584" y="24995"/>
                  <a:pt x="1237081" y="43795"/>
                </a:cubicBezTo>
                <a:cubicBezTo>
                  <a:pt x="1245408" y="50457"/>
                  <a:pt x="1265325" y="134884"/>
                  <a:pt x="1269924" y="153282"/>
                </a:cubicBezTo>
                <a:cubicBezTo>
                  <a:pt x="1266275" y="379556"/>
                  <a:pt x="1265935" y="605907"/>
                  <a:pt x="1258976" y="832103"/>
                </a:cubicBezTo>
                <a:cubicBezTo>
                  <a:pt x="1258621" y="843638"/>
                  <a:pt x="1253190" y="854626"/>
                  <a:pt x="1248029" y="864949"/>
                </a:cubicBezTo>
                <a:cubicBezTo>
                  <a:pt x="1237079" y="886851"/>
                  <a:pt x="1200301" y="932610"/>
                  <a:pt x="1182343" y="941590"/>
                </a:cubicBezTo>
                <a:cubicBezTo>
                  <a:pt x="1167746" y="948889"/>
                  <a:pt x="1153705" y="957425"/>
                  <a:pt x="1138553" y="963487"/>
                </a:cubicBezTo>
                <a:cubicBezTo>
                  <a:pt x="1117124" y="972059"/>
                  <a:pt x="1092070" y="972582"/>
                  <a:pt x="1072867" y="985385"/>
                </a:cubicBezTo>
                <a:lnTo>
                  <a:pt x="1040024" y="1007282"/>
                </a:lnTo>
                <a:lnTo>
                  <a:pt x="361272" y="996333"/>
                </a:lnTo>
                <a:cubicBezTo>
                  <a:pt x="302905" y="994797"/>
                  <a:pt x="152693" y="980356"/>
                  <a:pt x="87581" y="974436"/>
                </a:cubicBezTo>
                <a:cubicBezTo>
                  <a:pt x="72984" y="967137"/>
                  <a:pt x="58791" y="958967"/>
                  <a:pt x="43791" y="952538"/>
                </a:cubicBezTo>
                <a:cubicBezTo>
                  <a:pt x="33184" y="947992"/>
                  <a:pt x="17349" y="951192"/>
                  <a:pt x="10948" y="941590"/>
                </a:cubicBezTo>
                <a:cubicBezTo>
                  <a:pt x="626" y="926106"/>
                  <a:pt x="3649" y="905094"/>
                  <a:pt x="0" y="886846"/>
                </a:cubicBezTo>
                <a:cubicBezTo>
                  <a:pt x="7478" y="737275"/>
                  <a:pt x="-5905" y="721389"/>
                  <a:pt x="21895" y="624077"/>
                </a:cubicBezTo>
                <a:cubicBezTo>
                  <a:pt x="25065" y="612980"/>
                  <a:pt x="27682" y="601554"/>
                  <a:pt x="32843" y="591231"/>
                </a:cubicBezTo>
                <a:cubicBezTo>
                  <a:pt x="38727" y="579462"/>
                  <a:pt x="48854" y="570154"/>
                  <a:pt x="54738" y="558385"/>
                </a:cubicBezTo>
                <a:cubicBezTo>
                  <a:pt x="99100" y="469654"/>
                  <a:pt x="30560" y="574925"/>
                  <a:pt x="87581" y="503641"/>
                </a:cubicBezTo>
                <a:cubicBezTo>
                  <a:pt x="95800" y="493366"/>
                  <a:pt x="99202" y="479015"/>
                  <a:pt x="109476" y="470795"/>
                </a:cubicBezTo>
                <a:cubicBezTo>
                  <a:pt x="118487" y="463586"/>
                  <a:pt x="131371" y="463496"/>
                  <a:pt x="142319" y="459846"/>
                </a:cubicBezTo>
                <a:lnTo>
                  <a:pt x="492643" y="470795"/>
                </a:lnTo>
                <a:cubicBezTo>
                  <a:pt x="845967" y="483415"/>
                  <a:pt x="644615" y="481744"/>
                  <a:pt x="875810" y="48174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9253" y="79864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50664" y="75485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9358" y="115881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349283" y="121273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04681" y="118165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0535" y="118165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05168" y="506712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25226" y="516138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20043" y="380026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3156" y="978685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5582025" y="850561"/>
            <a:ext cx="118872" cy="118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119697" y="79864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9450" y="115881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3" name="Freeform 52"/>
          <p:cNvSpPr/>
          <p:nvPr/>
        </p:nvSpPr>
        <p:spPr>
          <a:xfrm>
            <a:off x="3054386" y="3054691"/>
            <a:ext cx="2177986" cy="2496306"/>
          </a:xfrm>
          <a:custGeom>
            <a:avLst/>
            <a:gdLst>
              <a:gd name="connsiteX0" fmla="*/ 1357505 w 2177986"/>
              <a:gd name="connsiteY0" fmla="*/ 2496306 h 2496306"/>
              <a:gd name="connsiteX1" fmla="*/ 1368453 w 2177986"/>
              <a:gd name="connsiteY1" fmla="*/ 1390486 h 2496306"/>
              <a:gd name="connsiteX2" fmla="*/ 1357505 w 2177986"/>
              <a:gd name="connsiteY2" fmla="*/ 470795 h 2496306"/>
              <a:gd name="connsiteX3" fmla="*/ 1346557 w 2177986"/>
              <a:gd name="connsiteY3" fmla="*/ 339410 h 2496306"/>
              <a:gd name="connsiteX4" fmla="*/ 1335610 w 2177986"/>
              <a:gd name="connsiteY4" fmla="*/ 164231 h 2496306"/>
              <a:gd name="connsiteX5" fmla="*/ 1324662 w 2177986"/>
              <a:gd name="connsiteY5" fmla="*/ 120436 h 2496306"/>
              <a:gd name="connsiteX6" fmla="*/ 1302767 w 2177986"/>
              <a:gd name="connsiteY6" fmla="*/ 87590 h 2496306"/>
              <a:gd name="connsiteX7" fmla="*/ 1182343 w 2177986"/>
              <a:gd name="connsiteY7" fmla="*/ 43795 h 2496306"/>
              <a:gd name="connsiteX8" fmla="*/ 1138553 w 2177986"/>
              <a:gd name="connsiteY8" fmla="*/ 32846 h 2496306"/>
              <a:gd name="connsiteX9" fmla="*/ 1072867 w 2177986"/>
              <a:gd name="connsiteY9" fmla="*/ 10949 h 2496306"/>
              <a:gd name="connsiteX10" fmla="*/ 974338 w 2177986"/>
              <a:gd name="connsiteY10" fmla="*/ 0 h 2496306"/>
              <a:gd name="connsiteX11" fmla="*/ 569276 w 2177986"/>
              <a:gd name="connsiteY11" fmla="*/ 21897 h 2496306"/>
              <a:gd name="connsiteX12" fmla="*/ 492643 w 2177986"/>
              <a:gd name="connsiteY12" fmla="*/ 54743 h 2496306"/>
              <a:gd name="connsiteX13" fmla="*/ 416010 w 2177986"/>
              <a:gd name="connsiteY13" fmla="*/ 76641 h 2496306"/>
              <a:gd name="connsiteX14" fmla="*/ 339376 w 2177986"/>
              <a:gd name="connsiteY14" fmla="*/ 142333 h 2496306"/>
              <a:gd name="connsiteX15" fmla="*/ 306533 w 2177986"/>
              <a:gd name="connsiteY15" fmla="*/ 153282 h 2496306"/>
              <a:gd name="connsiteX16" fmla="*/ 273691 w 2177986"/>
              <a:gd name="connsiteY16" fmla="*/ 186128 h 2496306"/>
              <a:gd name="connsiteX17" fmla="*/ 229900 w 2177986"/>
              <a:gd name="connsiteY17" fmla="*/ 251820 h 2496306"/>
              <a:gd name="connsiteX18" fmla="*/ 197057 w 2177986"/>
              <a:gd name="connsiteY18" fmla="*/ 295615 h 2496306"/>
              <a:gd name="connsiteX19" fmla="*/ 186110 w 2177986"/>
              <a:gd name="connsiteY19" fmla="*/ 328461 h 2496306"/>
              <a:gd name="connsiteX20" fmla="*/ 164214 w 2177986"/>
              <a:gd name="connsiteY20" fmla="*/ 361307 h 2496306"/>
              <a:gd name="connsiteX21" fmla="*/ 131372 w 2177986"/>
              <a:gd name="connsiteY21" fmla="*/ 459846 h 2496306"/>
              <a:gd name="connsiteX22" fmla="*/ 109476 w 2177986"/>
              <a:gd name="connsiteY22" fmla="*/ 547436 h 2496306"/>
              <a:gd name="connsiteX23" fmla="*/ 76633 w 2177986"/>
              <a:gd name="connsiteY23" fmla="*/ 656923 h 2496306"/>
              <a:gd name="connsiteX24" fmla="*/ 65686 w 2177986"/>
              <a:gd name="connsiteY24" fmla="*/ 689769 h 2496306"/>
              <a:gd name="connsiteX25" fmla="*/ 43791 w 2177986"/>
              <a:gd name="connsiteY25" fmla="*/ 722615 h 2496306"/>
              <a:gd name="connsiteX26" fmla="*/ 21895 w 2177986"/>
              <a:gd name="connsiteY26" fmla="*/ 799256 h 2496306"/>
              <a:gd name="connsiteX27" fmla="*/ 0 w 2177986"/>
              <a:gd name="connsiteY27" fmla="*/ 1062025 h 2496306"/>
              <a:gd name="connsiteX28" fmla="*/ 54738 w 2177986"/>
              <a:gd name="connsiteY28" fmla="*/ 1259102 h 2496306"/>
              <a:gd name="connsiteX29" fmla="*/ 98529 w 2177986"/>
              <a:gd name="connsiteY29" fmla="*/ 1302897 h 2496306"/>
              <a:gd name="connsiteX30" fmla="*/ 131372 w 2177986"/>
              <a:gd name="connsiteY30" fmla="*/ 1335743 h 2496306"/>
              <a:gd name="connsiteX31" fmla="*/ 218953 w 2177986"/>
              <a:gd name="connsiteY31" fmla="*/ 1390486 h 2496306"/>
              <a:gd name="connsiteX32" fmla="*/ 339376 w 2177986"/>
              <a:gd name="connsiteY32" fmla="*/ 1467127 h 2496306"/>
              <a:gd name="connsiteX33" fmla="*/ 372219 w 2177986"/>
              <a:gd name="connsiteY33" fmla="*/ 1478076 h 2496306"/>
              <a:gd name="connsiteX34" fmla="*/ 394114 w 2177986"/>
              <a:gd name="connsiteY34" fmla="*/ 1499974 h 2496306"/>
              <a:gd name="connsiteX35" fmla="*/ 547381 w 2177986"/>
              <a:gd name="connsiteY35" fmla="*/ 1554717 h 2496306"/>
              <a:gd name="connsiteX36" fmla="*/ 602119 w 2177986"/>
              <a:gd name="connsiteY36" fmla="*/ 1576615 h 2496306"/>
              <a:gd name="connsiteX37" fmla="*/ 722543 w 2177986"/>
              <a:gd name="connsiteY37" fmla="*/ 1609461 h 2496306"/>
              <a:gd name="connsiteX38" fmla="*/ 777281 w 2177986"/>
              <a:gd name="connsiteY38" fmla="*/ 1642307 h 2496306"/>
              <a:gd name="connsiteX39" fmla="*/ 897705 w 2177986"/>
              <a:gd name="connsiteY39" fmla="*/ 1653256 h 2496306"/>
              <a:gd name="connsiteX40" fmla="*/ 1018129 w 2177986"/>
              <a:gd name="connsiteY40" fmla="*/ 1697050 h 2496306"/>
              <a:gd name="connsiteX41" fmla="*/ 1149500 w 2177986"/>
              <a:gd name="connsiteY41" fmla="*/ 1707999 h 2496306"/>
              <a:gd name="connsiteX42" fmla="*/ 1215186 w 2177986"/>
              <a:gd name="connsiteY42" fmla="*/ 1718948 h 2496306"/>
              <a:gd name="connsiteX43" fmla="*/ 1445086 w 2177986"/>
              <a:gd name="connsiteY43" fmla="*/ 1729897 h 2496306"/>
              <a:gd name="connsiteX44" fmla="*/ 1631196 w 2177986"/>
              <a:gd name="connsiteY44" fmla="*/ 1707999 h 2496306"/>
              <a:gd name="connsiteX45" fmla="*/ 1685934 w 2177986"/>
              <a:gd name="connsiteY45" fmla="*/ 1697050 h 2496306"/>
              <a:gd name="connsiteX46" fmla="*/ 1861096 w 2177986"/>
              <a:gd name="connsiteY46" fmla="*/ 1609461 h 2496306"/>
              <a:gd name="connsiteX47" fmla="*/ 1937729 w 2177986"/>
              <a:gd name="connsiteY47" fmla="*/ 1565666 h 2496306"/>
              <a:gd name="connsiteX48" fmla="*/ 2003415 w 2177986"/>
              <a:gd name="connsiteY48" fmla="*/ 1489025 h 2496306"/>
              <a:gd name="connsiteX49" fmla="*/ 2025310 w 2177986"/>
              <a:gd name="connsiteY49" fmla="*/ 1467127 h 2496306"/>
              <a:gd name="connsiteX50" fmla="*/ 2047205 w 2177986"/>
              <a:gd name="connsiteY50" fmla="*/ 1434281 h 2496306"/>
              <a:gd name="connsiteX51" fmla="*/ 2112891 w 2177986"/>
              <a:gd name="connsiteY51" fmla="*/ 1357640 h 2496306"/>
              <a:gd name="connsiteX52" fmla="*/ 2156681 w 2177986"/>
              <a:gd name="connsiteY52" fmla="*/ 1259102 h 2496306"/>
              <a:gd name="connsiteX53" fmla="*/ 2156681 w 2177986"/>
              <a:gd name="connsiteY53" fmla="*/ 930640 h 2496306"/>
              <a:gd name="connsiteX54" fmla="*/ 2101943 w 2177986"/>
              <a:gd name="connsiteY54" fmla="*/ 875897 h 2496306"/>
              <a:gd name="connsiteX55" fmla="*/ 2080048 w 2177986"/>
              <a:gd name="connsiteY55" fmla="*/ 843051 h 2496306"/>
              <a:gd name="connsiteX56" fmla="*/ 2047205 w 2177986"/>
              <a:gd name="connsiteY56" fmla="*/ 821153 h 2496306"/>
              <a:gd name="connsiteX57" fmla="*/ 2003415 w 2177986"/>
              <a:gd name="connsiteY57" fmla="*/ 788307 h 2496306"/>
              <a:gd name="connsiteX58" fmla="*/ 1937729 w 2177986"/>
              <a:gd name="connsiteY58" fmla="*/ 744512 h 2496306"/>
              <a:gd name="connsiteX59" fmla="*/ 1893938 w 2177986"/>
              <a:gd name="connsiteY59" fmla="*/ 711666 h 2496306"/>
              <a:gd name="connsiteX60" fmla="*/ 1839200 w 2177986"/>
              <a:gd name="connsiteY60" fmla="*/ 678820 h 2496306"/>
              <a:gd name="connsiteX61" fmla="*/ 1751619 w 2177986"/>
              <a:gd name="connsiteY61" fmla="*/ 602179 h 2496306"/>
              <a:gd name="connsiteX62" fmla="*/ 1664038 w 2177986"/>
              <a:gd name="connsiteY62" fmla="*/ 569333 h 2496306"/>
              <a:gd name="connsiteX63" fmla="*/ 1587405 w 2177986"/>
              <a:gd name="connsiteY63" fmla="*/ 547436 h 2496306"/>
              <a:gd name="connsiteX64" fmla="*/ 1532667 w 2177986"/>
              <a:gd name="connsiteY64" fmla="*/ 525538 h 2496306"/>
              <a:gd name="connsiteX65" fmla="*/ 1488876 w 2177986"/>
              <a:gd name="connsiteY65" fmla="*/ 503641 h 2496306"/>
              <a:gd name="connsiteX66" fmla="*/ 1182343 w 2177986"/>
              <a:gd name="connsiteY66" fmla="*/ 492692 h 2496306"/>
              <a:gd name="connsiteX67" fmla="*/ 437905 w 2177986"/>
              <a:gd name="connsiteY67" fmla="*/ 503641 h 2496306"/>
              <a:gd name="connsiteX68" fmla="*/ 372219 w 2177986"/>
              <a:gd name="connsiteY68" fmla="*/ 514589 h 2496306"/>
              <a:gd name="connsiteX69" fmla="*/ 284638 w 2177986"/>
              <a:gd name="connsiteY69" fmla="*/ 536487 h 2496306"/>
              <a:gd name="connsiteX70" fmla="*/ 262743 w 2177986"/>
              <a:gd name="connsiteY70" fmla="*/ 569333 h 2496306"/>
              <a:gd name="connsiteX71" fmla="*/ 240848 w 2177986"/>
              <a:gd name="connsiteY71" fmla="*/ 645974 h 2496306"/>
              <a:gd name="connsiteX72" fmla="*/ 240848 w 2177986"/>
              <a:gd name="connsiteY72" fmla="*/ 908743 h 2496306"/>
              <a:gd name="connsiteX73" fmla="*/ 251795 w 2177986"/>
              <a:gd name="connsiteY73" fmla="*/ 941589 h 2496306"/>
              <a:gd name="connsiteX74" fmla="*/ 328429 w 2177986"/>
              <a:gd name="connsiteY74" fmla="*/ 985384 h 2496306"/>
              <a:gd name="connsiteX75" fmla="*/ 416010 w 2177986"/>
              <a:gd name="connsiteY75" fmla="*/ 1062025 h 2496306"/>
              <a:gd name="connsiteX76" fmla="*/ 459800 w 2177986"/>
              <a:gd name="connsiteY76" fmla="*/ 1072974 h 2496306"/>
              <a:gd name="connsiteX77" fmla="*/ 536434 w 2177986"/>
              <a:gd name="connsiteY77" fmla="*/ 1094871 h 2496306"/>
              <a:gd name="connsiteX78" fmla="*/ 733491 w 2177986"/>
              <a:gd name="connsiteY78" fmla="*/ 1072974 h 2496306"/>
              <a:gd name="connsiteX79" fmla="*/ 799176 w 2177986"/>
              <a:gd name="connsiteY79" fmla="*/ 1029179 h 2496306"/>
              <a:gd name="connsiteX80" fmla="*/ 842967 w 2177986"/>
              <a:gd name="connsiteY80" fmla="*/ 963487 h 2496306"/>
              <a:gd name="connsiteX81" fmla="*/ 853915 w 2177986"/>
              <a:gd name="connsiteY81" fmla="*/ 930640 h 2496306"/>
              <a:gd name="connsiteX82" fmla="*/ 886757 w 2177986"/>
              <a:gd name="connsiteY82" fmla="*/ 897794 h 2496306"/>
              <a:gd name="connsiteX83" fmla="*/ 897705 w 2177986"/>
              <a:gd name="connsiteY83" fmla="*/ 832102 h 2496306"/>
              <a:gd name="connsiteX84" fmla="*/ 908653 w 2177986"/>
              <a:gd name="connsiteY84" fmla="*/ 799256 h 2496306"/>
              <a:gd name="connsiteX85" fmla="*/ 930548 w 2177986"/>
              <a:gd name="connsiteY85" fmla="*/ 689769 h 2496306"/>
              <a:gd name="connsiteX86" fmla="*/ 930548 w 2177986"/>
              <a:gd name="connsiteY86" fmla="*/ 262769 h 2496306"/>
              <a:gd name="connsiteX87" fmla="*/ 908653 w 2177986"/>
              <a:gd name="connsiteY87" fmla="*/ 197077 h 249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177986" h="2496306">
                <a:moveTo>
                  <a:pt x="1357505" y="2496306"/>
                </a:moveTo>
                <a:cubicBezTo>
                  <a:pt x="1361154" y="2127699"/>
                  <a:pt x="1368453" y="1759111"/>
                  <a:pt x="1368453" y="1390486"/>
                </a:cubicBezTo>
                <a:cubicBezTo>
                  <a:pt x="1368453" y="1083901"/>
                  <a:pt x="1363890" y="777314"/>
                  <a:pt x="1357505" y="470795"/>
                </a:cubicBezTo>
                <a:cubicBezTo>
                  <a:pt x="1356590" y="426858"/>
                  <a:pt x="1349688" y="383245"/>
                  <a:pt x="1346557" y="339410"/>
                </a:cubicBezTo>
                <a:cubicBezTo>
                  <a:pt x="1342389" y="281052"/>
                  <a:pt x="1341431" y="222448"/>
                  <a:pt x="1335610" y="164231"/>
                </a:cubicBezTo>
                <a:cubicBezTo>
                  <a:pt x="1334113" y="149258"/>
                  <a:pt x="1330589" y="134267"/>
                  <a:pt x="1324662" y="120436"/>
                </a:cubicBezTo>
                <a:cubicBezTo>
                  <a:pt x="1319479" y="108342"/>
                  <a:pt x="1312071" y="96895"/>
                  <a:pt x="1302767" y="87590"/>
                </a:cubicBezTo>
                <a:cubicBezTo>
                  <a:pt x="1270610" y="55430"/>
                  <a:pt x="1223859" y="54175"/>
                  <a:pt x="1182343" y="43795"/>
                </a:cubicBezTo>
                <a:cubicBezTo>
                  <a:pt x="1167746" y="40145"/>
                  <a:pt x="1152827" y="37604"/>
                  <a:pt x="1138553" y="32846"/>
                </a:cubicBezTo>
                <a:cubicBezTo>
                  <a:pt x="1116658" y="25547"/>
                  <a:pt x="1095806" y="13498"/>
                  <a:pt x="1072867" y="10949"/>
                </a:cubicBezTo>
                <a:lnTo>
                  <a:pt x="974338" y="0"/>
                </a:lnTo>
                <a:lnTo>
                  <a:pt x="569276" y="21897"/>
                </a:lnTo>
                <a:cubicBezTo>
                  <a:pt x="515899" y="25803"/>
                  <a:pt x="535226" y="33450"/>
                  <a:pt x="492643" y="54743"/>
                </a:cubicBezTo>
                <a:cubicBezTo>
                  <a:pt x="476937" y="62597"/>
                  <a:pt x="430042" y="73133"/>
                  <a:pt x="416010" y="76641"/>
                </a:cubicBezTo>
                <a:cubicBezTo>
                  <a:pt x="389074" y="103580"/>
                  <a:pt x="372723" y="125658"/>
                  <a:pt x="339376" y="142333"/>
                </a:cubicBezTo>
                <a:cubicBezTo>
                  <a:pt x="329055" y="147494"/>
                  <a:pt x="317481" y="149632"/>
                  <a:pt x="306533" y="153282"/>
                </a:cubicBezTo>
                <a:cubicBezTo>
                  <a:pt x="295586" y="164231"/>
                  <a:pt x="283196" y="173906"/>
                  <a:pt x="273691" y="186128"/>
                </a:cubicBezTo>
                <a:cubicBezTo>
                  <a:pt x="257535" y="206902"/>
                  <a:pt x="245689" y="230766"/>
                  <a:pt x="229900" y="251820"/>
                </a:cubicBezTo>
                <a:lnTo>
                  <a:pt x="197057" y="295615"/>
                </a:lnTo>
                <a:cubicBezTo>
                  <a:pt x="193408" y="306564"/>
                  <a:pt x="191271" y="318138"/>
                  <a:pt x="186110" y="328461"/>
                </a:cubicBezTo>
                <a:cubicBezTo>
                  <a:pt x="180226" y="340230"/>
                  <a:pt x="169274" y="349161"/>
                  <a:pt x="164214" y="361307"/>
                </a:cubicBezTo>
                <a:cubicBezTo>
                  <a:pt x="150899" y="393267"/>
                  <a:pt x="138162" y="425896"/>
                  <a:pt x="131372" y="459846"/>
                </a:cubicBezTo>
                <a:cubicBezTo>
                  <a:pt x="109111" y="571156"/>
                  <a:pt x="131921" y="468871"/>
                  <a:pt x="109476" y="547436"/>
                </a:cubicBezTo>
                <a:cubicBezTo>
                  <a:pt x="76382" y="663278"/>
                  <a:pt x="128674" y="500785"/>
                  <a:pt x="76633" y="656923"/>
                </a:cubicBezTo>
                <a:cubicBezTo>
                  <a:pt x="72984" y="667872"/>
                  <a:pt x="72087" y="680166"/>
                  <a:pt x="65686" y="689769"/>
                </a:cubicBezTo>
                <a:lnTo>
                  <a:pt x="43791" y="722615"/>
                </a:lnTo>
                <a:cubicBezTo>
                  <a:pt x="36492" y="748162"/>
                  <a:pt x="26512" y="773091"/>
                  <a:pt x="21895" y="799256"/>
                </a:cubicBezTo>
                <a:cubicBezTo>
                  <a:pt x="14196" y="842889"/>
                  <a:pt x="1908" y="1035316"/>
                  <a:pt x="0" y="1062025"/>
                </a:cubicBezTo>
                <a:cubicBezTo>
                  <a:pt x="34745" y="1247349"/>
                  <a:pt x="-9164" y="1195192"/>
                  <a:pt x="54738" y="1259102"/>
                </a:cubicBezTo>
                <a:cubicBezTo>
                  <a:pt x="75592" y="1321667"/>
                  <a:pt x="48481" y="1269529"/>
                  <a:pt x="98529" y="1302897"/>
                </a:cubicBezTo>
                <a:cubicBezTo>
                  <a:pt x="111411" y="1311486"/>
                  <a:pt x="119617" y="1325666"/>
                  <a:pt x="131372" y="1335743"/>
                </a:cubicBezTo>
                <a:cubicBezTo>
                  <a:pt x="190672" y="1386577"/>
                  <a:pt x="156646" y="1353098"/>
                  <a:pt x="218953" y="1390486"/>
                </a:cubicBezTo>
                <a:cubicBezTo>
                  <a:pt x="227594" y="1395671"/>
                  <a:pt x="322515" y="1461506"/>
                  <a:pt x="339376" y="1467127"/>
                </a:cubicBezTo>
                <a:lnTo>
                  <a:pt x="372219" y="1478076"/>
                </a:lnTo>
                <a:cubicBezTo>
                  <a:pt x="379517" y="1485375"/>
                  <a:pt x="385152" y="1494852"/>
                  <a:pt x="394114" y="1499974"/>
                </a:cubicBezTo>
                <a:cubicBezTo>
                  <a:pt x="419974" y="1514752"/>
                  <a:pt x="537708" y="1550847"/>
                  <a:pt x="547381" y="1554717"/>
                </a:cubicBezTo>
                <a:cubicBezTo>
                  <a:pt x="565627" y="1562016"/>
                  <a:pt x="583296" y="1570968"/>
                  <a:pt x="602119" y="1576615"/>
                </a:cubicBezTo>
                <a:cubicBezTo>
                  <a:pt x="645561" y="1589649"/>
                  <a:pt x="681288" y="1584706"/>
                  <a:pt x="722543" y="1609461"/>
                </a:cubicBezTo>
                <a:cubicBezTo>
                  <a:pt x="740789" y="1620410"/>
                  <a:pt x="756638" y="1637146"/>
                  <a:pt x="777281" y="1642307"/>
                </a:cubicBezTo>
                <a:cubicBezTo>
                  <a:pt x="816384" y="1652084"/>
                  <a:pt x="857564" y="1649606"/>
                  <a:pt x="897705" y="1653256"/>
                </a:cubicBezTo>
                <a:cubicBezTo>
                  <a:pt x="944068" y="1676439"/>
                  <a:pt x="960297" y="1687918"/>
                  <a:pt x="1018129" y="1697050"/>
                </a:cubicBezTo>
                <a:cubicBezTo>
                  <a:pt x="1061533" y="1703904"/>
                  <a:pt x="1105827" y="1703146"/>
                  <a:pt x="1149500" y="1707999"/>
                </a:cubicBezTo>
                <a:cubicBezTo>
                  <a:pt x="1171562" y="1710451"/>
                  <a:pt x="1193049" y="1717308"/>
                  <a:pt x="1215186" y="1718948"/>
                </a:cubicBezTo>
                <a:cubicBezTo>
                  <a:pt x="1291697" y="1724616"/>
                  <a:pt x="1368453" y="1726247"/>
                  <a:pt x="1445086" y="1729897"/>
                </a:cubicBezTo>
                <a:lnTo>
                  <a:pt x="1631196" y="1707999"/>
                </a:lnTo>
                <a:cubicBezTo>
                  <a:pt x="1649633" y="1705485"/>
                  <a:pt x="1668282" y="1702935"/>
                  <a:pt x="1685934" y="1697050"/>
                </a:cubicBezTo>
                <a:cubicBezTo>
                  <a:pt x="1913200" y="1621288"/>
                  <a:pt x="1700202" y="1689919"/>
                  <a:pt x="1861096" y="1609461"/>
                </a:cubicBezTo>
                <a:cubicBezTo>
                  <a:pt x="1885942" y="1597036"/>
                  <a:pt x="1916069" y="1584234"/>
                  <a:pt x="1937729" y="1565666"/>
                </a:cubicBezTo>
                <a:cubicBezTo>
                  <a:pt x="2004800" y="1508171"/>
                  <a:pt x="1961159" y="1541850"/>
                  <a:pt x="2003415" y="1489025"/>
                </a:cubicBezTo>
                <a:cubicBezTo>
                  <a:pt x="2009863" y="1480964"/>
                  <a:pt x="2018862" y="1475188"/>
                  <a:pt x="2025310" y="1467127"/>
                </a:cubicBezTo>
                <a:cubicBezTo>
                  <a:pt x="2033529" y="1456852"/>
                  <a:pt x="2038642" y="1444272"/>
                  <a:pt x="2047205" y="1434281"/>
                </a:cubicBezTo>
                <a:cubicBezTo>
                  <a:pt x="2126847" y="1341357"/>
                  <a:pt x="2062625" y="1433047"/>
                  <a:pt x="2112891" y="1357640"/>
                </a:cubicBezTo>
                <a:cubicBezTo>
                  <a:pt x="2138947" y="1279465"/>
                  <a:pt x="2121984" y="1311154"/>
                  <a:pt x="2156681" y="1259102"/>
                </a:cubicBezTo>
                <a:cubicBezTo>
                  <a:pt x="2188571" y="1131533"/>
                  <a:pt x="2181380" y="1177650"/>
                  <a:pt x="2156681" y="930640"/>
                </a:cubicBezTo>
                <a:cubicBezTo>
                  <a:pt x="2152016" y="883989"/>
                  <a:pt x="2134437" y="886730"/>
                  <a:pt x="2101943" y="875897"/>
                </a:cubicBezTo>
                <a:cubicBezTo>
                  <a:pt x="2094645" y="864948"/>
                  <a:pt x="2089352" y="852356"/>
                  <a:pt x="2080048" y="843051"/>
                </a:cubicBezTo>
                <a:cubicBezTo>
                  <a:pt x="2070744" y="833746"/>
                  <a:pt x="2057912" y="828801"/>
                  <a:pt x="2047205" y="821153"/>
                </a:cubicBezTo>
                <a:cubicBezTo>
                  <a:pt x="2032358" y="810547"/>
                  <a:pt x="2017268" y="800182"/>
                  <a:pt x="2003415" y="788307"/>
                </a:cubicBezTo>
                <a:cubicBezTo>
                  <a:pt x="1951230" y="743573"/>
                  <a:pt x="1993595" y="763136"/>
                  <a:pt x="1937729" y="744512"/>
                </a:cubicBezTo>
                <a:cubicBezTo>
                  <a:pt x="1923132" y="733563"/>
                  <a:pt x="1909120" y="721788"/>
                  <a:pt x="1893938" y="711666"/>
                </a:cubicBezTo>
                <a:cubicBezTo>
                  <a:pt x="1876233" y="699862"/>
                  <a:pt x="1855355" y="692669"/>
                  <a:pt x="1839200" y="678820"/>
                </a:cubicBezTo>
                <a:cubicBezTo>
                  <a:pt x="1790366" y="636958"/>
                  <a:pt x="1852937" y="627512"/>
                  <a:pt x="1751619" y="602179"/>
                </a:cubicBezTo>
                <a:cubicBezTo>
                  <a:pt x="1670888" y="581994"/>
                  <a:pt x="1744182" y="603684"/>
                  <a:pt x="1664038" y="569333"/>
                </a:cubicBezTo>
                <a:cubicBezTo>
                  <a:pt x="1627122" y="553510"/>
                  <a:pt x="1629092" y="561333"/>
                  <a:pt x="1587405" y="547436"/>
                </a:cubicBezTo>
                <a:cubicBezTo>
                  <a:pt x="1568762" y="541221"/>
                  <a:pt x="1550625" y="533520"/>
                  <a:pt x="1532667" y="525538"/>
                </a:cubicBezTo>
                <a:cubicBezTo>
                  <a:pt x="1517754" y="518909"/>
                  <a:pt x="1505125" y="505164"/>
                  <a:pt x="1488876" y="503641"/>
                </a:cubicBezTo>
                <a:cubicBezTo>
                  <a:pt x="1387080" y="494097"/>
                  <a:pt x="1284521" y="496342"/>
                  <a:pt x="1182343" y="492692"/>
                </a:cubicBezTo>
                <a:lnTo>
                  <a:pt x="437905" y="503641"/>
                </a:lnTo>
                <a:cubicBezTo>
                  <a:pt x="415716" y="504241"/>
                  <a:pt x="394058" y="510618"/>
                  <a:pt x="372219" y="514589"/>
                </a:cubicBezTo>
                <a:cubicBezTo>
                  <a:pt x="314095" y="525158"/>
                  <a:pt x="330215" y="521293"/>
                  <a:pt x="284638" y="536487"/>
                </a:cubicBezTo>
                <a:cubicBezTo>
                  <a:pt x="277340" y="547436"/>
                  <a:pt x="268627" y="557564"/>
                  <a:pt x="262743" y="569333"/>
                </a:cubicBezTo>
                <a:cubicBezTo>
                  <a:pt x="254888" y="585044"/>
                  <a:pt x="244357" y="631937"/>
                  <a:pt x="240848" y="645974"/>
                </a:cubicBezTo>
                <a:cubicBezTo>
                  <a:pt x="227690" y="777564"/>
                  <a:pt x="223256" y="759192"/>
                  <a:pt x="240848" y="908743"/>
                </a:cubicBezTo>
                <a:cubicBezTo>
                  <a:pt x="242196" y="920205"/>
                  <a:pt x="244586" y="932577"/>
                  <a:pt x="251795" y="941589"/>
                </a:cubicBezTo>
                <a:cubicBezTo>
                  <a:pt x="262112" y="954487"/>
                  <a:pt x="317651" y="979994"/>
                  <a:pt x="328429" y="985384"/>
                </a:cubicBezTo>
                <a:cubicBezTo>
                  <a:pt x="348091" y="1005048"/>
                  <a:pt x="384325" y="1048444"/>
                  <a:pt x="416010" y="1062025"/>
                </a:cubicBezTo>
                <a:cubicBezTo>
                  <a:pt x="429839" y="1067952"/>
                  <a:pt x="445284" y="1069015"/>
                  <a:pt x="459800" y="1072974"/>
                </a:cubicBezTo>
                <a:cubicBezTo>
                  <a:pt x="485431" y="1079965"/>
                  <a:pt x="510889" y="1087572"/>
                  <a:pt x="536434" y="1094871"/>
                </a:cubicBezTo>
                <a:cubicBezTo>
                  <a:pt x="602120" y="1087572"/>
                  <a:pt x="669375" y="1089005"/>
                  <a:pt x="733491" y="1072974"/>
                </a:cubicBezTo>
                <a:cubicBezTo>
                  <a:pt x="759021" y="1066591"/>
                  <a:pt x="799176" y="1029179"/>
                  <a:pt x="799176" y="1029179"/>
                </a:cubicBezTo>
                <a:cubicBezTo>
                  <a:pt x="813773" y="1007282"/>
                  <a:pt x="834646" y="988453"/>
                  <a:pt x="842967" y="963487"/>
                </a:cubicBezTo>
                <a:cubicBezTo>
                  <a:pt x="846616" y="952538"/>
                  <a:pt x="847514" y="940243"/>
                  <a:pt x="853915" y="930640"/>
                </a:cubicBezTo>
                <a:cubicBezTo>
                  <a:pt x="862503" y="917757"/>
                  <a:pt x="875810" y="908743"/>
                  <a:pt x="886757" y="897794"/>
                </a:cubicBezTo>
                <a:cubicBezTo>
                  <a:pt x="890406" y="875897"/>
                  <a:pt x="892890" y="853773"/>
                  <a:pt x="897705" y="832102"/>
                </a:cubicBezTo>
                <a:cubicBezTo>
                  <a:pt x="900208" y="820836"/>
                  <a:pt x="905483" y="810353"/>
                  <a:pt x="908653" y="799256"/>
                </a:cubicBezTo>
                <a:cubicBezTo>
                  <a:pt x="921716" y="753532"/>
                  <a:pt x="921947" y="741377"/>
                  <a:pt x="930548" y="689769"/>
                </a:cubicBezTo>
                <a:cubicBezTo>
                  <a:pt x="945500" y="510310"/>
                  <a:pt x="952505" y="489683"/>
                  <a:pt x="930548" y="262769"/>
                </a:cubicBezTo>
                <a:cubicBezTo>
                  <a:pt x="905389" y="2761"/>
                  <a:pt x="908653" y="329069"/>
                  <a:pt x="908653" y="19707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3995881" y="3525486"/>
            <a:ext cx="416010" cy="32846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0320" y="47732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79372" y="35000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64344" y="45776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41150" y="33408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69447" y="3918917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544249" y="3907064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26195" y="33408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40438" y="35295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31451" y="3559430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4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1379400" y="1101514"/>
            <a:ext cx="2145788" cy="2051715"/>
          </a:xfrm>
          <a:custGeom>
            <a:avLst/>
            <a:gdLst>
              <a:gd name="connsiteX0" fmla="*/ 1335610 w 2145788"/>
              <a:gd name="connsiteY0" fmla="*/ 2051715 h 2051715"/>
              <a:gd name="connsiteX1" fmla="*/ 1357505 w 2145788"/>
              <a:gd name="connsiteY1" fmla="*/ 1821792 h 2051715"/>
              <a:gd name="connsiteX2" fmla="*/ 1357505 w 2145788"/>
              <a:gd name="connsiteY2" fmla="*/ 321819 h 2051715"/>
              <a:gd name="connsiteX3" fmla="*/ 1324662 w 2145788"/>
              <a:gd name="connsiteY3" fmla="*/ 179485 h 2051715"/>
              <a:gd name="connsiteX4" fmla="*/ 1313715 w 2145788"/>
              <a:gd name="connsiteY4" fmla="*/ 135691 h 2051715"/>
              <a:gd name="connsiteX5" fmla="*/ 1258977 w 2145788"/>
              <a:gd name="connsiteY5" fmla="*/ 91896 h 2051715"/>
              <a:gd name="connsiteX6" fmla="*/ 1237081 w 2145788"/>
              <a:gd name="connsiteY6" fmla="*/ 69998 h 2051715"/>
              <a:gd name="connsiteX7" fmla="*/ 1204238 w 2145788"/>
              <a:gd name="connsiteY7" fmla="*/ 59050 h 2051715"/>
              <a:gd name="connsiteX8" fmla="*/ 1160448 w 2145788"/>
              <a:gd name="connsiteY8" fmla="*/ 37152 h 2051715"/>
              <a:gd name="connsiteX9" fmla="*/ 974338 w 2145788"/>
              <a:gd name="connsiteY9" fmla="*/ 15255 h 2051715"/>
              <a:gd name="connsiteX10" fmla="*/ 667805 w 2145788"/>
              <a:gd name="connsiteY10" fmla="*/ 15255 h 2051715"/>
              <a:gd name="connsiteX11" fmla="*/ 634962 w 2145788"/>
              <a:gd name="connsiteY11" fmla="*/ 26203 h 2051715"/>
              <a:gd name="connsiteX12" fmla="*/ 591172 w 2145788"/>
              <a:gd name="connsiteY12" fmla="*/ 37152 h 2051715"/>
              <a:gd name="connsiteX13" fmla="*/ 514538 w 2145788"/>
              <a:gd name="connsiteY13" fmla="*/ 113793 h 2051715"/>
              <a:gd name="connsiteX14" fmla="*/ 492643 w 2145788"/>
              <a:gd name="connsiteY14" fmla="*/ 135691 h 2051715"/>
              <a:gd name="connsiteX15" fmla="*/ 448853 w 2145788"/>
              <a:gd name="connsiteY15" fmla="*/ 146639 h 2051715"/>
              <a:gd name="connsiteX16" fmla="*/ 394115 w 2145788"/>
              <a:gd name="connsiteY16" fmla="*/ 212332 h 2051715"/>
              <a:gd name="connsiteX17" fmla="*/ 350324 w 2145788"/>
              <a:gd name="connsiteY17" fmla="*/ 288973 h 2051715"/>
              <a:gd name="connsiteX18" fmla="*/ 328429 w 2145788"/>
              <a:gd name="connsiteY18" fmla="*/ 321819 h 2051715"/>
              <a:gd name="connsiteX19" fmla="*/ 295586 w 2145788"/>
              <a:gd name="connsiteY19" fmla="*/ 409408 h 2051715"/>
              <a:gd name="connsiteX20" fmla="*/ 251795 w 2145788"/>
              <a:gd name="connsiteY20" fmla="*/ 496998 h 2051715"/>
              <a:gd name="connsiteX21" fmla="*/ 240848 w 2145788"/>
              <a:gd name="connsiteY21" fmla="*/ 529844 h 2051715"/>
              <a:gd name="connsiteX22" fmla="*/ 229900 w 2145788"/>
              <a:gd name="connsiteY22" fmla="*/ 584588 h 2051715"/>
              <a:gd name="connsiteX23" fmla="*/ 208005 w 2145788"/>
              <a:gd name="connsiteY23" fmla="*/ 639331 h 2051715"/>
              <a:gd name="connsiteX24" fmla="*/ 197057 w 2145788"/>
              <a:gd name="connsiteY24" fmla="*/ 726921 h 2051715"/>
              <a:gd name="connsiteX25" fmla="*/ 186110 w 2145788"/>
              <a:gd name="connsiteY25" fmla="*/ 759767 h 2051715"/>
              <a:gd name="connsiteX26" fmla="*/ 197057 w 2145788"/>
              <a:gd name="connsiteY26" fmla="*/ 1132023 h 2051715"/>
              <a:gd name="connsiteX27" fmla="*/ 208005 w 2145788"/>
              <a:gd name="connsiteY27" fmla="*/ 1164870 h 2051715"/>
              <a:gd name="connsiteX28" fmla="*/ 229900 w 2145788"/>
              <a:gd name="connsiteY28" fmla="*/ 1197716 h 2051715"/>
              <a:gd name="connsiteX29" fmla="*/ 240848 w 2145788"/>
              <a:gd name="connsiteY29" fmla="*/ 1230562 h 2051715"/>
              <a:gd name="connsiteX30" fmla="*/ 295586 w 2145788"/>
              <a:gd name="connsiteY30" fmla="*/ 1307203 h 2051715"/>
              <a:gd name="connsiteX31" fmla="*/ 372219 w 2145788"/>
              <a:gd name="connsiteY31" fmla="*/ 1405741 h 2051715"/>
              <a:gd name="connsiteX32" fmla="*/ 416010 w 2145788"/>
              <a:gd name="connsiteY32" fmla="*/ 1427639 h 2051715"/>
              <a:gd name="connsiteX33" fmla="*/ 492643 w 2145788"/>
              <a:gd name="connsiteY33" fmla="*/ 1493331 h 2051715"/>
              <a:gd name="connsiteX34" fmla="*/ 569276 w 2145788"/>
              <a:gd name="connsiteY34" fmla="*/ 1526177 h 2051715"/>
              <a:gd name="connsiteX35" fmla="*/ 624015 w 2145788"/>
              <a:gd name="connsiteY35" fmla="*/ 1569972 h 2051715"/>
              <a:gd name="connsiteX36" fmla="*/ 656857 w 2145788"/>
              <a:gd name="connsiteY36" fmla="*/ 1580921 h 2051715"/>
              <a:gd name="connsiteX37" fmla="*/ 700648 w 2145788"/>
              <a:gd name="connsiteY37" fmla="*/ 1602818 h 2051715"/>
              <a:gd name="connsiteX38" fmla="*/ 733491 w 2145788"/>
              <a:gd name="connsiteY38" fmla="*/ 1613767 h 2051715"/>
              <a:gd name="connsiteX39" fmla="*/ 777281 w 2145788"/>
              <a:gd name="connsiteY39" fmla="*/ 1635664 h 2051715"/>
              <a:gd name="connsiteX40" fmla="*/ 810124 w 2145788"/>
              <a:gd name="connsiteY40" fmla="*/ 1646613 h 2051715"/>
              <a:gd name="connsiteX41" fmla="*/ 908653 w 2145788"/>
              <a:gd name="connsiteY41" fmla="*/ 1668510 h 2051715"/>
              <a:gd name="connsiteX42" fmla="*/ 1138553 w 2145788"/>
              <a:gd name="connsiteY42" fmla="*/ 1712305 h 2051715"/>
              <a:gd name="connsiteX43" fmla="*/ 1302767 w 2145788"/>
              <a:gd name="connsiteY43" fmla="*/ 1734203 h 2051715"/>
              <a:gd name="connsiteX44" fmla="*/ 1412243 w 2145788"/>
              <a:gd name="connsiteY44" fmla="*/ 1756100 h 2051715"/>
              <a:gd name="connsiteX45" fmla="*/ 1521719 w 2145788"/>
              <a:gd name="connsiteY45" fmla="*/ 1777997 h 2051715"/>
              <a:gd name="connsiteX46" fmla="*/ 1707829 w 2145788"/>
              <a:gd name="connsiteY46" fmla="*/ 1756100 h 2051715"/>
              <a:gd name="connsiteX47" fmla="*/ 1762567 w 2145788"/>
              <a:gd name="connsiteY47" fmla="*/ 1745151 h 2051715"/>
              <a:gd name="connsiteX48" fmla="*/ 1850148 w 2145788"/>
              <a:gd name="connsiteY48" fmla="*/ 1668510 h 2051715"/>
              <a:gd name="connsiteX49" fmla="*/ 1926781 w 2145788"/>
              <a:gd name="connsiteY49" fmla="*/ 1591869 h 2051715"/>
              <a:gd name="connsiteX50" fmla="*/ 1948677 w 2145788"/>
              <a:gd name="connsiteY50" fmla="*/ 1548075 h 2051715"/>
              <a:gd name="connsiteX51" fmla="*/ 1992467 w 2145788"/>
              <a:gd name="connsiteY51" fmla="*/ 1482382 h 2051715"/>
              <a:gd name="connsiteX52" fmla="*/ 2036258 w 2145788"/>
              <a:gd name="connsiteY52" fmla="*/ 1394793 h 2051715"/>
              <a:gd name="connsiteX53" fmla="*/ 2069100 w 2145788"/>
              <a:gd name="connsiteY53" fmla="*/ 1296254 h 2051715"/>
              <a:gd name="connsiteX54" fmla="*/ 2090996 w 2145788"/>
              <a:gd name="connsiteY54" fmla="*/ 1219613 h 2051715"/>
              <a:gd name="connsiteX55" fmla="*/ 2112891 w 2145788"/>
              <a:gd name="connsiteY55" fmla="*/ 1175818 h 2051715"/>
              <a:gd name="connsiteX56" fmla="*/ 2145734 w 2145788"/>
              <a:gd name="connsiteY56" fmla="*/ 956844 h 2051715"/>
              <a:gd name="connsiteX57" fmla="*/ 2123839 w 2145788"/>
              <a:gd name="connsiteY57" fmla="*/ 705024 h 2051715"/>
              <a:gd name="connsiteX58" fmla="*/ 2112891 w 2145788"/>
              <a:gd name="connsiteY58" fmla="*/ 672177 h 2051715"/>
              <a:gd name="connsiteX59" fmla="*/ 2069100 w 2145788"/>
              <a:gd name="connsiteY59" fmla="*/ 639331 h 2051715"/>
              <a:gd name="connsiteX60" fmla="*/ 2036258 w 2145788"/>
              <a:gd name="connsiteY60" fmla="*/ 617434 h 2051715"/>
              <a:gd name="connsiteX61" fmla="*/ 1948677 w 2145788"/>
              <a:gd name="connsiteY61" fmla="*/ 595536 h 2051715"/>
              <a:gd name="connsiteX62" fmla="*/ 1915834 w 2145788"/>
              <a:gd name="connsiteY62" fmla="*/ 584588 h 2051715"/>
              <a:gd name="connsiteX63" fmla="*/ 1882991 w 2145788"/>
              <a:gd name="connsiteY63" fmla="*/ 562690 h 2051715"/>
              <a:gd name="connsiteX64" fmla="*/ 1762567 w 2145788"/>
              <a:gd name="connsiteY64" fmla="*/ 518895 h 2051715"/>
              <a:gd name="connsiteX65" fmla="*/ 1707829 w 2145788"/>
              <a:gd name="connsiteY65" fmla="*/ 507947 h 2051715"/>
              <a:gd name="connsiteX66" fmla="*/ 1543615 w 2145788"/>
              <a:gd name="connsiteY66" fmla="*/ 475101 h 2051715"/>
              <a:gd name="connsiteX67" fmla="*/ 1280872 w 2145788"/>
              <a:gd name="connsiteY67" fmla="*/ 496998 h 2051715"/>
              <a:gd name="connsiteX68" fmla="*/ 733491 w 2145788"/>
              <a:gd name="connsiteY68" fmla="*/ 486049 h 2051715"/>
              <a:gd name="connsiteX69" fmla="*/ 448853 w 2145788"/>
              <a:gd name="connsiteY69" fmla="*/ 475101 h 2051715"/>
              <a:gd name="connsiteX70" fmla="*/ 0 w 2145788"/>
              <a:gd name="connsiteY70" fmla="*/ 464152 h 205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145788" h="2051715">
                <a:moveTo>
                  <a:pt x="1335610" y="2051715"/>
                </a:moveTo>
                <a:cubicBezTo>
                  <a:pt x="1342908" y="1975074"/>
                  <a:pt x="1352495" y="1898617"/>
                  <a:pt x="1357505" y="1821792"/>
                </a:cubicBezTo>
                <a:cubicBezTo>
                  <a:pt x="1386470" y="1377613"/>
                  <a:pt x="1361744" y="574041"/>
                  <a:pt x="1357505" y="321819"/>
                </a:cubicBezTo>
                <a:cubicBezTo>
                  <a:pt x="1356131" y="240080"/>
                  <a:pt x="1343234" y="253782"/>
                  <a:pt x="1324662" y="179485"/>
                </a:cubicBezTo>
                <a:cubicBezTo>
                  <a:pt x="1321013" y="164887"/>
                  <a:pt x="1320444" y="149150"/>
                  <a:pt x="1313715" y="135691"/>
                </a:cubicBezTo>
                <a:cubicBezTo>
                  <a:pt x="1304904" y="118067"/>
                  <a:pt x="1271870" y="102212"/>
                  <a:pt x="1258977" y="91896"/>
                </a:cubicBezTo>
                <a:cubicBezTo>
                  <a:pt x="1250917" y="85447"/>
                  <a:pt x="1245932" y="75309"/>
                  <a:pt x="1237081" y="69998"/>
                </a:cubicBezTo>
                <a:cubicBezTo>
                  <a:pt x="1227186" y="64060"/>
                  <a:pt x="1214845" y="63596"/>
                  <a:pt x="1204238" y="59050"/>
                </a:cubicBezTo>
                <a:cubicBezTo>
                  <a:pt x="1189238" y="52621"/>
                  <a:pt x="1175729" y="42883"/>
                  <a:pt x="1160448" y="37152"/>
                </a:cubicBezTo>
                <a:cubicBezTo>
                  <a:pt x="1108219" y="17564"/>
                  <a:pt x="1012377" y="18181"/>
                  <a:pt x="974338" y="15255"/>
                </a:cubicBezTo>
                <a:cubicBezTo>
                  <a:pt x="839554" y="-7212"/>
                  <a:pt x="893995" y="-2842"/>
                  <a:pt x="667805" y="15255"/>
                </a:cubicBezTo>
                <a:cubicBezTo>
                  <a:pt x="656302" y="16175"/>
                  <a:pt x="646058" y="23033"/>
                  <a:pt x="634962" y="26203"/>
                </a:cubicBezTo>
                <a:cubicBezTo>
                  <a:pt x="620495" y="30337"/>
                  <a:pt x="605769" y="33502"/>
                  <a:pt x="591172" y="37152"/>
                </a:cubicBezTo>
                <a:lnTo>
                  <a:pt x="514538" y="113793"/>
                </a:lnTo>
                <a:cubicBezTo>
                  <a:pt x="507239" y="121092"/>
                  <a:pt x="502657" y="133187"/>
                  <a:pt x="492643" y="135691"/>
                </a:cubicBezTo>
                <a:lnTo>
                  <a:pt x="448853" y="146639"/>
                </a:lnTo>
                <a:cubicBezTo>
                  <a:pt x="394489" y="228190"/>
                  <a:pt x="464360" y="128029"/>
                  <a:pt x="394115" y="212332"/>
                </a:cubicBezTo>
                <a:cubicBezTo>
                  <a:pt x="369863" y="241438"/>
                  <a:pt x="369797" y="254892"/>
                  <a:pt x="350324" y="288973"/>
                </a:cubicBezTo>
                <a:cubicBezTo>
                  <a:pt x="343796" y="300398"/>
                  <a:pt x="335727" y="310870"/>
                  <a:pt x="328429" y="321819"/>
                </a:cubicBezTo>
                <a:cubicBezTo>
                  <a:pt x="302473" y="451607"/>
                  <a:pt x="336590" y="317138"/>
                  <a:pt x="295586" y="409408"/>
                </a:cubicBezTo>
                <a:cubicBezTo>
                  <a:pt x="255333" y="499989"/>
                  <a:pt x="296762" y="452029"/>
                  <a:pt x="251795" y="496998"/>
                </a:cubicBezTo>
                <a:cubicBezTo>
                  <a:pt x="248146" y="507947"/>
                  <a:pt x="243647" y="518648"/>
                  <a:pt x="240848" y="529844"/>
                </a:cubicBezTo>
                <a:cubicBezTo>
                  <a:pt x="236335" y="547898"/>
                  <a:pt x="235247" y="566763"/>
                  <a:pt x="229900" y="584588"/>
                </a:cubicBezTo>
                <a:cubicBezTo>
                  <a:pt x="224253" y="603412"/>
                  <a:pt x="215303" y="621083"/>
                  <a:pt x="208005" y="639331"/>
                </a:cubicBezTo>
                <a:cubicBezTo>
                  <a:pt x="204356" y="668528"/>
                  <a:pt x="202320" y="697972"/>
                  <a:pt x="197057" y="726921"/>
                </a:cubicBezTo>
                <a:cubicBezTo>
                  <a:pt x="194993" y="738276"/>
                  <a:pt x="186110" y="748226"/>
                  <a:pt x="186110" y="759767"/>
                </a:cubicBezTo>
                <a:cubicBezTo>
                  <a:pt x="186110" y="883906"/>
                  <a:pt x="190357" y="1008065"/>
                  <a:pt x="197057" y="1132023"/>
                </a:cubicBezTo>
                <a:cubicBezTo>
                  <a:pt x="197680" y="1143547"/>
                  <a:pt x="202844" y="1154547"/>
                  <a:pt x="208005" y="1164870"/>
                </a:cubicBezTo>
                <a:cubicBezTo>
                  <a:pt x="213889" y="1176639"/>
                  <a:pt x="224016" y="1185947"/>
                  <a:pt x="229900" y="1197716"/>
                </a:cubicBezTo>
                <a:cubicBezTo>
                  <a:pt x="235061" y="1208039"/>
                  <a:pt x="235687" y="1220239"/>
                  <a:pt x="240848" y="1230562"/>
                </a:cubicBezTo>
                <a:cubicBezTo>
                  <a:pt x="266283" y="1281436"/>
                  <a:pt x="264814" y="1276427"/>
                  <a:pt x="295586" y="1307203"/>
                </a:cubicBezTo>
                <a:cubicBezTo>
                  <a:pt x="310821" y="1352911"/>
                  <a:pt x="313144" y="1376200"/>
                  <a:pt x="372219" y="1405741"/>
                </a:cubicBezTo>
                <a:cubicBezTo>
                  <a:pt x="386816" y="1413040"/>
                  <a:pt x="402730" y="1418152"/>
                  <a:pt x="416010" y="1427639"/>
                </a:cubicBezTo>
                <a:cubicBezTo>
                  <a:pt x="541386" y="1517202"/>
                  <a:pt x="342622" y="1399560"/>
                  <a:pt x="492643" y="1493331"/>
                </a:cubicBezTo>
                <a:cubicBezTo>
                  <a:pt x="583772" y="1550292"/>
                  <a:pt x="494778" y="1488923"/>
                  <a:pt x="569276" y="1526177"/>
                </a:cubicBezTo>
                <a:cubicBezTo>
                  <a:pt x="700740" y="1591918"/>
                  <a:pt x="522186" y="1508869"/>
                  <a:pt x="624015" y="1569972"/>
                </a:cubicBezTo>
                <a:cubicBezTo>
                  <a:pt x="633910" y="1575910"/>
                  <a:pt x="646251" y="1576375"/>
                  <a:pt x="656857" y="1580921"/>
                </a:cubicBezTo>
                <a:cubicBezTo>
                  <a:pt x="671857" y="1587350"/>
                  <a:pt x="685648" y="1596389"/>
                  <a:pt x="700648" y="1602818"/>
                </a:cubicBezTo>
                <a:cubicBezTo>
                  <a:pt x="711255" y="1607364"/>
                  <a:pt x="722884" y="1609221"/>
                  <a:pt x="733491" y="1613767"/>
                </a:cubicBezTo>
                <a:cubicBezTo>
                  <a:pt x="748491" y="1620196"/>
                  <a:pt x="762281" y="1629235"/>
                  <a:pt x="777281" y="1635664"/>
                </a:cubicBezTo>
                <a:cubicBezTo>
                  <a:pt x="787888" y="1640210"/>
                  <a:pt x="799028" y="1643442"/>
                  <a:pt x="810124" y="1646613"/>
                </a:cubicBezTo>
                <a:cubicBezTo>
                  <a:pt x="852294" y="1658663"/>
                  <a:pt x="863489" y="1658831"/>
                  <a:pt x="908653" y="1668510"/>
                </a:cubicBezTo>
                <a:cubicBezTo>
                  <a:pt x="1004951" y="1689147"/>
                  <a:pt x="1034123" y="1699250"/>
                  <a:pt x="1138553" y="1712305"/>
                </a:cubicBezTo>
                <a:cubicBezTo>
                  <a:pt x="1172996" y="1716611"/>
                  <a:pt x="1266071" y="1727727"/>
                  <a:pt x="1302767" y="1734203"/>
                </a:cubicBezTo>
                <a:cubicBezTo>
                  <a:pt x="1339415" y="1740671"/>
                  <a:pt x="1375751" y="1748801"/>
                  <a:pt x="1412243" y="1756100"/>
                </a:cubicBezTo>
                <a:lnTo>
                  <a:pt x="1521719" y="1777997"/>
                </a:lnTo>
                <a:lnTo>
                  <a:pt x="1707829" y="1756100"/>
                </a:lnTo>
                <a:cubicBezTo>
                  <a:pt x="1726266" y="1753586"/>
                  <a:pt x="1745145" y="1751685"/>
                  <a:pt x="1762567" y="1745151"/>
                </a:cubicBezTo>
                <a:cubicBezTo>
                  <a:pt x="1791536" y="1734287"/>
                  <a:pt x="1835813" y="1682847"/>
                  <a:pt x="1850148" y="1668510"/>
                </a:cubicBezTo>
                <a:lnTo>
                  <a:pt x="1926781" y="1591869"/>
                </a:lnTo>
                <a:cubicBezTo>
                  <a:pt x="1934080" y="1577271"/>
                  <a:pt x="1940281" y="1562070"/>
                  <a:pt x="1948677" y="1548075"/>
                </a:cubicBezTo>
                <a:cubicBezTo>
                  <a:pt x="1962216" y="1525508"/>
                  <a:pt x="1982694" y="1506817"/>
                  <a:pt x="1992467" y="1482382"/>
                </a:cubicBezTo>
                <a:cubicBezTo>
                  <a:pt x="2019248" y="1415422"/>
                  <a:pt x="2003461" y="1443992"/>
                  <a:pt x="2036258" y="1394793"/>
                </a:cubicBezTo>
                <a:cubicBezTo>
                  <a:pt x="2062489" y="1289854"/>
                  <a:pt x="2027880" y="1419927"/>
                  <a:pt x="2069100" y="1296254"/>
                </a:cubicBezTo>
                <a:cubicBezTo>
                  <a:pt x="2082989" y="1254582"/>
                  <a:pt x="2075181" y="1256519"/>
                  <a:pt x="2090996" y="1219613"/>
                </a:cubicBezTo>
                <a:cubicBezTo>
                  <a:pt x="2097425" y="1204611"/>
                  <a:pt x="2105593" y="1190416"/>
                  <a:pt x="2112891" y="1175818"/>
                </a:cubicBezTo>
                <a:cubicBezTo>
                  <a:pt x="2119837" y="1137613"/>
                  <a:pt x="2147176" y="1002998"/>
                  <a:pt x="2145734" y="956844"/>
                </a:cubicBezTo>
                <a:cubicBezTo>
                  <a:pt x="2143103" y="872628"/>
                  <a:pt x="2133496" y="788725"/>
                  <a:pt x="2123839" y="705024"/>
                </a:cubicBezTo>
                <a:cubicBezTo>
                  <a:pt x="2122516" y="693559"/>
                  <a:pt x="2120279" y="681044"/>
                  <a:pt x="2112891" y="672177"/>
                </a:cubicBezTo>
                <a:cubicBezTo>
                  <a:pt x="2101210" y="658159"/>
                  <a:pt x="2083948" y="649937"/>
                  <a:pt x="2069100" y="639331"/>
                </a:cubicBezTo>
                <a:cubicBezTo>
                  <a:pt x="2058394" y="631683"/>
                  <a:pt x="2048026" y="623319"/>
                  <a:pt x="2036258" y="617434"/>
                </a:cubicBezTo>
                <a:cubicBezTo>
                  <a:pt x="2011233" y="604920"/>
                  <a:pt x="1973661" y="601783"/>
                  <a:pt x="1948677" y="595536"/>
                </a:cubicBezTo>
                <a:cubicBezTo>
                  <a:pt x="1937482" y="592737"/>
                  <a:pt x="1926782" y="588237"/>
                  <a:pt x="1915834" y="584588"/>
                </a:cubicBezTo>
                <a:cubicBezTo>
                  <a:pt x="1904886" y="577289"/>
                  <a:pt x="1894760" y="568575"/>
                  <a:pt x="1882991" y="562690"/>
                </a:cubicBezTo>
                <a:cubicBezTo>
                  <a:pt x="1864130" y="553258"/>
                  <a:pt x="1779593" y="522300"/>
                  <a:pt x="1762567" y="518895"/>
                </a:cubicBezTo>
                <a:lnTo>
                  <a:pt x="1707829" y="507947"/>
                </a:lnTo>
                <a:cubicBezTo>
                  <a:pt x="1567586" y="477892"/>
                  <a:pt x="1655712" y="493785"/>
                  <a:pt x="1543615" y="475101"/>
                </a:cubicBezTo>
                <a:cubicBezTo>
                  <a:pt x="1456034" y="482400"/>
                  <a:pt x="1368749" y="495810"/>
                  <a:pt x="1280872" y="496998"/>
                </a:cubicBezTo>
                <a:lnTo>
                  <a:pt x="733491" y="486049"/>
                </a:lnTo>
                <a:cubicBezTo>
                  <a:pt x="638574" y="483551"/>
                  <a:pt x="543756" y="478067"/>
                  <a:pt x="448853" y="475101"/>
                </a:cubicBezTo>
                <a:cubicBezTo>
                  <a:pt x="89297" y="463864"/>
                  <a:pt x="166242" y="464152"/>
                  <a:pt x="0" y="46415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51915" y="3329511"/>
            <a:ext cx="2177986" cy="2496306"/>
          </a:xfrm>
          <a:custGeom>
            <a:avLst/>
            <a:gdLst>
              <a:gd name="connsiteX0" fmla="*/ 1357505 w 2177986"/>
              <a:gd name="connsiteY0" fmla="*/ 2496306 h 2496306"/>
              <a:gd name="connsiteX1" fmla="*/ 1368453 w 2177986"/>
              <a:gd name="connsiteY1" fmla="*/ 1390486 h 2496306"/>
              <a:gd name="connsiteX2" fmla="*/ 1357505 w 2177986"/>
              <a:gd name="connsiteY2" fmla="*/ 470795 h 2496306"/>
              <a:gd name="connsiteX3" fmla="*/ 1346557 w 2177986"/>
              <a:gd name="connsiteY3" fmla="*/ 339410 h 2496306"/>
              <a:gd name="connsiteX4" fmla="*/ 1335610 w 2177986"/>
              <a:gd name="connsiteY4" fmla="*/ 164231 h 2496306"/>
              <a:gd name="connsiteX5" fmla="*/ 1324662 w 2177986"/>
              <a:gd name="connsiteY5" fmla="*/ 120436 h 2496306"/>
              <a:gd name="connsiteX6" fmla="*/ 1302767 w 2177986"/>
              <a:gd name="connsiteY6" fmla="*/ 87590 h 2496306"/>
              <a:gd name="connsiteX7" fmla="*/ 1182343 w 2177986"/>
              <a:gd name="connsiteY7" fmla="*/ 43795 h 2496306"/>
              <a:gd name="connsiteX8" fmla="*/ 1138553 w 2177986"/>
              <a:gd name="connsiteY8" fmla="*/ 32846 h 2496306"/>
              <a:gd name="connsiteX9" fmla="*/ 1072867 w 2177986"/>
              <a:gd name="connsiteY9" fmla="*/ 10949 h 2496306"/>
              <a:gd name="connsiteX10" fmla="*/ 974338 w 2177986"/>
              <a:gd name="connsiteY10" fmla="*/ 0 h 2496306"/>
              <a:gd name="connsiteX11" fmla="*/ 569276 w 2177986"/>
              <a:gd name="connsiteY11" fmla="*/ 21897 h 2496306"/>
              <a:gd name="connsiteX12" fmla="*/ 492643 w 2177986"/>
              <a:gd name="connsiteY12" fmla="*/ 54743 h 2496306"/>
              <a:gd name="connsiteX13" fmla="*/ 416010 w 2177986"/>
              <a:gd name="connsiteY13" fmla="*/ 76641 h 2496306"/>
              <a:gd name="connsiteX14" fmla="*/ 339376 w 2177986"/>
              <a:gd name="connsiteY14" fmla="*/ 142333 h 2496306"/>
              <a:gd name="connsiteX15" fmla="*/ 306533 w 2177986"/>
              <a:gd name="connsiteY15" fmla="*/ 153282 h 2496306"/>
              <a:gd name="connsiteX16" fmla="*/ 273691 w 2177986"/>
              <a:gd name="connsiteY16" fmla="*/ 186128 h 2496306"/>
              <a:gd name="connsiteX17" fmla="*/ 229900 w 2177986"/>
              <a:gd name="connsiteY17" fmla="*/ 251820 h 2496306"/>
              <a:gd name="connsiteX18" fmla="*/ 197057 w 2177986"/>
              <a:gd name="connsiteY18" fmla="*/ 295615 h 2496306"/>
              <a:gd name="connsiteX19" fmla="*/ 186110 w 2177986"/>
              <a:gd name="connsiteY19" fmla="*/ 328461 h 2496306"/>
              <a:gd name="connsiteX20" fmla="*/ 164214 w 2177986"/>
              <a:gd name="connsiteY20" fmla="*/ 361307 h 2496306"/>
              <a:gd name="connsiteX21" fmla="*/ 131372 w 2177986"/>
              <a:gd name="connsiteY21" fmla="*/ 459846 h 2496306"/>
              <a:gd name="connsiteX22" fmla="*/ 109476 w 2177986"/>
              <a:gd name="connsiteY22" fmla="*/ 547436 h 2496306"/>
              <a:gd name="connsiteX23" fmla="*/ 76633 w 2177986"/>
              <a:gd name="connsiteY23" fmla="*/ 656923 h 2496306"/>
              <a:gd name="connsiteX24" fmla="*/ 65686 w 2177986"/>
              <a:gd name="connsiteY24" fmla="*/ 689769 h 2496306"/>
              <a:gd name="connsiteX25" fmla="*/ 43791 w 2177986"/>
              <a:gd name="connsiteY25" fmla="*/ 722615 h 2496306"/>
              <a:gd name="connsiteX26" fmla="*/ 21895 w 2177986"/>
              <a:gd name="connsiteY26" fmla="*/ 799256 h 2496306"/>
              <a:gd name="connsiteX27" fmla="*/ 0 w 2177986"/>
              <a:gd name="connsiteY27" fmla="*/ 1062025 h 2496306"/>
              <a:gd name="connsiteX28" fmla="*/ 54738 w 2177986"/>
              <a:gd name="connsiteY28" fmla="*/ 1259102 h 2496306"/>
              <a:gd name="connsiteX29" fmla="*/ 98529 w 2177986"/>
              <a:gd name="connsiteY29" fmla="*/ 1302897 h 2496306"/>
              <a:gd name="connsiteX30" fmla="*/ 131372 w 2177986"/>
              <a:gd name="connsiteY30" fmla="*/ 1335743 h 2496306"/>
              <a:gd name="connsiteX31" fmla="*/ 218953 w 2177986"/>
              <a:gd name="connsiteY31" fmla="*/ 1390486 h 2496306"/>
              <a:gd name="connsiteX32" fmla="*/ 339376 w 2177986"/>
              <a:gd name="connsiteY32" fmla="*/ 1467127 h 2496306"/>
              <a:gd name="connsiteX33" fmla="*/ 372219 w 2177986"/>
              <a:gd name="connsiteY33" fmla="*/ 1478076 h 2496306"/>
              <a:gd name="connsiteX34" fmla="*/ 394114 w 2177986"/>
              <a:gd name="connsiteY34" fmla="*/ 1499974 h 2496306"/>
              <a:gd name="connsiteX35" fmla="*/ 547381 w 2177986"/>
              <a:gd name="connsiteY35" fmla="*/ 1554717 h 2496306"/>
              <a:gd name="connsiteX36" fmla="*/ 602119 w 2177986"/>
              <a:gd name="connsiteY36" fmla="*/ 1576615 h 2496306"/>
              <a:gd name="connsiteX37" fmla="*/ 722543 w 2177986"/>
              <a:gd name="connsiteY37" fmla="*/ 1609461 h 2496306"/>
              <a:gd name="connsiteX38" fmla="*/ 777281 w 2177986"/>
              <a:gd name="connsiteY38" fmla="*/ 1642307 h 2496306"/>
              <a:gd name="connsiteX39" fmla="*/ 897705 w 2177986"/>
              <a:gd name="connsiteY39" fmla="*/ 1653256 h 2496306"/>
              <a:gd name="connsiteX40" fmla="*/ 1018129 w 2177986"/>
              <a:gd name="connsiteY40" fmla="*/ 1697050 h 2496306"/>
              <a:gd name="connsiteX41" fmla="*/ 1149500 w 2177986"/>
              <a:gd name="connsiteY41" fmla="*/ 1707999 h 2496306"/>
              <a:gd name="connsiteX42" fmla="*/ 1215186 w 2177986"/>
              <a:gd name="connsiteY42" fmla="*/ 1718948 h 2496306"/>
              <a:gd name="connsiteX43" fmla="*/ 1445086 w 2177986"/>
              <a:gd name="connsiteY43" fmla="*/ 1729897 h 2496306"/>
              <a:gd name="connsiteX44" fmla="*/ 1631196 w 2177986"/>
              <a:gd name="connsiteY44" fmla="*/ 1707999 h 2496306"/>
              <a:gd name="connsiteX45" fmla="*/ 1685934 w 2177986"/>
              <a:gd name="connsiteY45" fmla="*/ 1697050 h 2496306"/>
              <a:gd name="connsiteX46" fmla="*/ 1861096 w 2177986"/>
              <a:gd name="connsiteY46" fmla="*/ 1609461 h 2496306"/>
              <a:gd name="connsiteX47" fmla="*/ 1937729 w 2177986"/>
              <a:gd name="connsiteY47" fmla="*/ 1565666 h 2496306"/>
              <a:gd name="connsiteX48" fmla="*/ 2003415 w 2177986"/>
              <a:gd name="connsiteY48" fmla="*/ 1489025 h 2496306"/>
              <a:gd name="connsiteX49" fmla="*/ 2025310 w 2177986"/>
              <a:gd name="connsiteY49" fmla="*/ 1467127 h 2496306"/>
              <a:gd name="connsiteX50" fmla="*/ 2047205 w 2177986"/>
              <a:gd name="connsiteY50" fmla="*/ 1434281 h 2496306"/>
              <a:gd name="connsiteX51" fmla="*/ 2112891 w 2177986"/>
              <a:gd name="connsiteY51" fmla="*/ 1357640 h 2496306"/>
              <a:gd name="connsiteX52" fmla="*/ 2156681 w 2177986"/>
              <a:gd name="connsiteY52" fmla="*/ 1259102 h 2496306"/>
              <a:gd name="connsiteX53" fmla="*/ 2156681 w 2177986"/>
              <a:gd name="connsiteY53" fmla="*/ 930640 h 2496306"/>
              <a:gd name="connsiteX54" fmla="*/ 2101943 w 2177986"/>
              <a:gd name="connsiteY54" fmla="*/ 875897 h 2496306"/>
              <a:gd name="connsiteX55" fmla="*/ 2080048 w 2177986"/>
              <a:gd name="connsiteY55" fmla="*/ 843051 h 2496306"/>
              <a:gd name="connsiteX56" fmla="*/ 2047205 w 2177986"/>
              <a:gd name="connsiteY56" fmla="*/ 821153 h 2496306"/>
              <a:gd name="connsiteX57" fmla="*/ 2003415 w 2177986"/>
              <a:gd name="connsiteY57" fmla="*/ 788307 h 2496306"/>
              <a:gd name="connsiteX58" fmla="*/ 1937729 w 2177986"/>
              <a:gd name="connsiteY58" fmla="*/ 744512 h 2496306"/>
              <a:gd name="connsiteX59" fmla="*/ 1893938 w 2177986"/>
              <a:gd name="connsiteY59" fmla="*/ 711666 h 2496306"/>
              <a:gd name="connsiteX60" fmla="*/ 1839200 w 2177986"/>
              <a:gd name="connsiteY60" fmla="*/ 678820 h 2496306"/>
              <a:gd name="connsiteX61" fmla="*/ 1751619 w 2177986"/>
              <a:gd name="connsiteY61" fmla="*/ 602179 h 2496306"/>
              <a:gd name="connsiteX62" fmla="*/ 1664038 w 2177986"/>
              <a:gd name="connsiteY62" fmla="*/ 569333 h 2496306"/>
              <a:gd name="connsiteX63" fmla="*/ 1587405 w 2177986"/>
              <a:gd name="connsiteY63" fmla="*/ 547436 h 2496306"/>
              <a:gd name="connsiteX64" fmla="*/ 1532667 w 2177986"/>
              <a:gd name="connsiteY64" fmla="*/ 525538 h 2496306"/>
              <a:gd name="connsiteX65" fmla="*/ 1488876 w 2177986"/>
              <a:gd name="connsiteY65" fmla="*/ 503641 h 2496306"/>
              <a:gd name="connsiteX66" fmla="*/ 1182343 w 2177986"/>
              <a:gd name="connsiteY66" fmla="*/ 492692 h 2496306"/>
              <a:gd name="connsiteX67" fmla="*/ 437905 w 2177986"/>
              <a:gd name="connsiteY67" fmla="*/ 503641 h 2496306"/>
              <a:gd name="connsiteX68" fmla="*/ 372219 w 2177986"/>
              <a:gd name="connsiteY68" fmla="*/ 514589 h 2496306"/>
              <a:gd name="connsiteX69" fmla="*/ 284638 w 2177986"/>
              <a:gd name="connsiteY69" fmla="*/ 536487 h 2496306"/>
              <a:gd name="connsiteX70" fmla="*/ 262743 w 2177986"/>
              <a:gd name="connsiteY70" fmla="*/ 569333 h 2496306"/>
              <a:gd name="connsiteX71" fmla="*/ 240848 w 2177986"/>
              <a:gd name="connsiteY71" fmla="*/ 645974 h 2496306"/>
              <a:gd name="connsiteX72" fmla="*/ 240848 w 2177986"/>
              <a:gd name="connsiteY72" fmla="*/ 908743 h 2496306"/>
              <a:gd name="connsiteX73" fmla="*/ 251795 w 2177986"/>
              <a:gd name="connsiteY73" fmla="*/ 941589 h 2496306"/>
              <a:gd name="connsiteX74" fmla="*/ 328429 w 2177986"/>
              <a:gd name="connsiteY74" fmla="*/ 985384 h 2496306"/>
              <a:gd name="connsiteX75" fmla="*/ 416010 w 2177986"/>
              <a:gd name="connsiteY75" fmla="*/ 1062025 h 2496306"/>
              <a:gd name="connsiteX76" fmla="*/ 459800 w 2177986"/>
              <a:gd name="connsiteY76" fmla="*/ 1072974 h 2496306"/>
              <a:gd name="connsiteX77" fmla="*/ 536434 w 2177986"/>
              <a:gd name="connsiteY77" fmla="*/ 1094871 h 2496306"/>
              <a:gd name="connsiteX78" fmla="*/ 733491 w 2177986"/>
              <a:gd name="connsiteY78" fmla="*/ 1072974 h 2496306"/>
              <a:gd name="connsiteX79" fmla="*/ 799176 w 2177986"/>
              <a:gd name="connsiteY79" fmla="*/ 1029179 h 2496306"/>
              <a:gd name="connsiteX80" fmla="*/ 842967 w 2177986"/>
              <a:gd name="connsiteY80" fmla="*/ 963487 h 2496306"/>
              <a:gd name="connsiteX81" fmla="*/ 853915 w 2177986"/>
              <a:gd name="connsiteY81" fmla="*/ 930640 h 2496306"/>
              <a:gd name="connsiteX82" fmla="*/ 886757 w 2177986"/>
              <a:gd name="connsiteY82" fmla="*/ 897794 h 2496306"/>
              <a:gd name="connsiteX83" fmla="*/ 897705 w 2177986"/>
              <a:gd name="connsiteY83" fmla="*/ 832102 h 2496306"/>
              <a:gd name="connsiteX84" fmla="*/ 908653 w 2177986"/>
              <a:gd name="connsiteY84" fmla="*/ 799256 h 2496306"/>
              <a:gd name="connsiteX85" fmla="*/ 930548 w 2177986"/>
              <a:gd name="connsiteY85" fmla="*/ 689769 h 2496306"/>
              <a:gd name="connsiteX86" fmla="*/ 930548 w 2177986"/>
              <a:gd name="connsiteY86" fmla="*/ 262769 h 2496306"/>
              <a:gd name="connsiteX87" fmla="*/ 908653 w 2177986"/>
              <a:gd name="connsiteY87" fmla="*/ 197077 h 249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177986" h="2496306">
                <a:moveTo>
                  <a:pt x="1357505" y="2496306"/>
                </a:moveTo>
                <a:cubicBezTo>
                  <a:pt x="1361154" y="2127699"/>
                  <a:pt x="1368453" y="1759111"/>
                  <a:pt x="1368453" y="1390486"/>
                </a:cubicBezTo>
                <a:cubicBezTo>
                  <a:pt x="1368453" y="1083901"/>
                  <a:pt x="1363890" y="777314"/>
                  <a:pt x="1357505" y="470795"/>
                </a:cubicBezTo>
                <a:cubicBezTo>
                  <a:pt x="1356590" y="426858"/>
                  <a:pt x="1349688" y="383245"/>
                  <a:pt x="1346557" y="339410"/>
                </a:cubicBezTo>
                <a:cubicBezTo>
                  <a:pt x="1342389" y="281052"/>
                  <a:pt x="1341431" y="222448"/>
                  <a:pt x="1335610" y="164231"/>
                </a:cubicBezTo>
                <a:cubicBezTo>
                  <a:pt x="1334113" y="149258"/>
                  <a:pt x="1330589" y="134267"/>
                  <a:pt x="1324662" y="120436"/>
                </a:cubicBezTo>
                <a:cubicBezTo>
                  <a:pt x="1319479" y="108342"/>
                  <a:pt x="1312071" y="96895"/>
                  <a:pt x="1302767" y="87590"/>
                </a:cubicBezTo>
                <a:cubicBezTo>
                  <a:pt x="1270610" y="55430"/>
                  <a:pt x="1223859" y="54175"/>
                  <a:pt x="1182343" y="43795"/>
                </a:cubicBezTo>
                <a:cubicBezTo>
                  <a:pt x="1167746" y="40145"/>
                  <a:pt x="1152827" y="37604"/>
                  <a:pt x="1138553" y="32846"/>
                </a:cubicBezTo>
                <a:cubicBezTo>
                  <a:pt x="1116658" y="25547"/>
                  <a:pt x="1095806" y="13498"/>
                  <a:pt x="1072867" y="10949"/>
                </a:cubicBezTo>
                <a:lnTo>
                  <a:pt x="974338" y="0"/>
                </a:lnTo>
                <a:lnTo>
                  <a:pt x="569276" y="21897"/>
                </a:lnTo>
                <a:cubicBezTo>
                  <a:pt x="515899" y="25803"/>
                  <a:pt x="535226" y="33450"/>
                  <a:pt x="492643" y="54743"/>
                </a:cubicBezTo>
                <a:cubicBezTo>
                  <a:pt x="476937" y="62597"/>
                  <a:pt x="430042" y="73133"/>
                  <a:pt x="416010" y="76641"/>
                </a:cubicBezTo>
                <a:cubicBezTo>
                  <a:pt x="389074" y="103580"/>
                  <a:pt x="372723" y="125658"/>
                  <a:pt x="339376" y="142333"/>
                </a:cubicBezTo>
                <a:cubicBezTo>
                  <a:pt x="329055" y="147494"/>
                  <a:pt x="317481" y="149632"/>
                  <a:pt x="306533" y="153282"/>
                </a:cubicBezTo>
                <a:cubicBezTo>
                  <a:pt x="295586" y="164231"/>
                  <a:pt x="283196" y="173906"/>
                  <a:pt x="273691" y="186128"/>
                </a:cubicBezTo>
                <a:cubicBezTo>
                  <a:pt x="257535" y="206902"/>
                  <a:pt x="245689" y="230766"/>
                  <a:pt x="229900" y="251820"/>
                </a:cubicBezTo>
                <a:lnTo>
                  <a:pt x="197057" y="295615"/>
                </a:lnTo>
                <a:cubicBezTo>
                  <a:pt x="193408" y="306564"/>
                  <a:pt x="191271" y="318138"/>
                  <a:pt x="186110" y="328461"/>
                </a:cubicBezTo>
                <a:cubicBezTo>
                  <a:pt x="180226" y="340230"/>
                  <a:pt x="169274" y="349161"/>
                  <a:pt x="164214" y="361307"/>
                </a:cubicBezTo>
                <a:cubicBezTo>
                  <a:pt x="150899" y="393267"/>
                  <a:pt x="138162" y="425896"/>
                  <a:pt x="131372" y="459846"/>
                </a:cubicBezTo>
                <a:cubicBezTo>
                  <a:pt x="109111" y="571156"/>
                  <a:pt x="131921" y="468871"/>
                  <a:pt x="109476" y="547436"/>
                </a:cubicBezTo>
                <a:cubicBezTo>
                  <a:pt x="76382" y="663278"/>
                  <a:pt x="128674" y="500785"/>
                  <a:pt x="76633" y="656923"/>
                </a:cubicBezTo>
                <a:cubicBezTo>
                  <a:pt x="72984" y="667872"/>
                  <a:pt x="72087" y="680166"/>
                  <a:pt x="65686" y="689769"/>
                </a:cubicBezTo>
                <a:lnTo>
                  <a:pt x="43791" y="722615"/>
                </a:lnTo>
                <a:cubicBezTo>
                  <a:pt x="36492" y="748162"/>
                  <a:pt x="26512" y="773091"/>
                  <a:pt x="21895" y="799256"/>
                </a:cubicBezTo>
                <a:cubicBezTo>
                  <a:pt x="14196" y="842889"/>
                  <a:pt x="1908" y="1035316"/>
                  <a:pt x="0" y="1062025"/>
                </a:cubicBezTo>
                <a:cubicBezTo>
                  <a:pt x="34745" y="1247349"/>
                  <a:pt x="-9164" y="1195192"/>
                  <a:pt x="54738" y="1259102"/>
                </a:cubicBezTo>
                <a:cubicBezTo>
                  <a:pt x="75592" y="1321667"/>
                  <a:pt x="48481" y="1269529"/>
                  <a:pt x="98529" y="1302897"/>
                </a:cubicBezTo>
                <a:cubicBezTo>
                  <a:pt x="111411" y="1311486"/>
                  <a:pt x="119617" y="1325666"/>
                  <a:pt x="131372" y="1335743"/>
                </a:cubicBezTo>
                <a:cubicBezTo>
                  <a:pt x="190672" y="1386577"/>
                  <a:pt x="156646" y="1353098"/>
                  <a:pt x="218953" y="1390486"/>
                </a:cubicBezTo>
                <a:cubicBezTo>
                  <a:pt x="227594" y="1395671"/>
                  <a:pt x="322515" y="1461506"/>
                  <a:pt x="339376" y="1467127"/>
                </a:cubicBezTo>
                <a:lnTo>
                  <a:pt x="372219" y="1478076"/>
                </a:lnTo>
                <a:cubicBezTo>
                  <a:pt x="379517" y="1485375"/>
                  <a:pt x="385152" y="1494852"/>
                  <a:pt x="394114" y="1499974"/>
                </a:cubicBezTo>
                <a:cubicBezTo>
                  <a:pt x="419974" y="1514752"/>
                  <a:pt x="537708" y="1550847"/>
                  <a:pt x="547381" y="1554717"/>
                </a:cubicBezTo>
                <a:cubicBezTo>
                  <a:pt x="565627" y="1562016"/>
                  <a:pt x="583296" y="1570968"/>
                  <a:pt x="602119" y="1576615"/>
                </a:cubicBezTo>
                <a:cubicBezTo>
                  <a:pt x="645561" y="1589649"/>
                  <a:pt x="681288" y="1584706"/>
                  <a:pt x="722543" y="1609461"/>
                </a:cubicBezTo>
                <a:cubicBezTo>
                  <a:pt x="740789" y="1620410"/>
                  <a:pt x="756638" y="1637146"/>
                  <a:pt x="777281" y="1642307"/>
                </a:cubicBezTo>
                <a:cubicBezTo>
                  <a:pt x="816384" y="1652084"/>
                  <a:pt x="857564" y="1649606"/>
                  <a:pt x="897705" y="1653256"/>
                </a:cubicBezTo>
                <a:cubicBezTo>
                  <a:pt x="944068" y="1676439"/>
                  <a:pt x="960297" y="1687918"/>
                  <a:pt x="1018129" y="1697050"/>
                </a:cubicBezTo>
                <a:cubicBezTo>
                  <a:pt x="1061533" y="1703904"/>
                  <a:pt x="1105827" y="1703146"/>
                  <a:pt x="1149500" y="1707999"/>
                </a:cubicBezTo>
                <a:cubicBezTo>
                  <a:pt x="1171562" y="1710451"/>
                  <a:pt x="1193049" y="1717308"/>
                  <a:pt x="1215186" y="1718948"/>
                </a:cubicBezTo>
                <a:cubicBezTo>
                  <a:pt x="1291697" y="1724616"/>
                  <a:pt x="1368453" y="1726247"/>
                  <a:pt x="1445086" y="1729897"/>
                </a:cubicBezTo>
                <a:lnTo>
                  <a:pt x="1631196" y="1707999"/>
                </a:lnTo>
                <a:cubicBezTo>
                  <a:pt x="1649633" y="1705485"/>
                  <a:pt x="1668282" y="1702935"/>
                  <a:pt x="1685934" y="1697050"/>
                </a:cubicBezTo>
                <a:cubicBezTo>
                  <a:pt x="1913200" y="1621288"/>
                  <a:pt x="1700202" y="1689919"/>
                  <a:pt x="1861096" y="1609461"/>
                </a:cubicBezTo>
                <a:cubicBezTo>
                  <a:pt x="1885942" y="1597036"/>
                  <a:pt x="1916069" y="1584234"/>
                  <a:pt x="1937729" y="1565666"/>
                </a:cubicBezTo>
                <a:cubicBezTo>
                  <a:pt x="2004800" y="1508171"/>
                  <a:pt x="1961159" y="1541850"/>
                  <a:pt x="2003415" y="1489025"/>
                </a:cubicBezTo>
                <a:cubicBezTo>
                  <a:pt x="2009863" y="1480964"/>
                  <a:pt x="2018862" y="1475188"/>
                  <a:pt x="2025310" y="1467127"/>
                </a:cubicBezTo>
                <a:cubicBezTo>
                  <a:pt x="2033529" y="1456852"/>
                  <a:pt x="2038642" y="1444272"/>
                  <a:pt x="2047205" y="1434281"/>
                </a:cubicBezTo>
                <a:cubicBezTo>
                  <a:pt x="2126847" y="1341357"/>
                  <a:pt x="2062625" y="1433047"/>
                  <a:pt x="2112891" y="1357640"/>
                </a:cubicBezTo>
                <a:cubicBezTo>
                  <a:pt x="2138947" y="1279465"/>
                  <a:pt x="2121984" y="1311154"/>
                  <a:pt x="2156681" y="1259102"/>
                </a:cubicBezTo>
                <a:cubicBezTo>
                  <a:pt x="2188571" y="1131533"/>
                  <a:pt x="2181380" y="1177650"/>
                  <a:pt x="2156681" y="930640"/>
                </a:cubicBezTo>
                <a:cubicBezTo>
                  <a:pt x="2152016" y="883989"/>
                  <a:pt x="2134437" y="886730"/>
                  <a:pt x="2101943" y="875897"/>
                </a:cubicBezTo>
                <a:cubicBezTo>
                  <a:pt x="2094645" y="864948"/>
                  <a:pt x="2089352" y="852356"/>
                  <a:pt x="2080048" y="843051"/>
                </a:cubicBezTo>
                <a:cubicBezTo>
                  <a:pt x="2070744" y="833746"/>
                  <a:pt x="2057912" y="828801"/>
                  <a:pt x="2047205" y="821153"/>
                </a:cubicBezTo>
                <a:cubicBezTo>
                  <a:pt x="2032358" y="810547"/>
                  <a:pt x="2017268" y="800182"/>
                  <a:pt x="2003415" y="788307"/>
                </a:cubicBezTo>
                <a:cubicBezTo>
                  <a:pt x="1951230" y="743573"/>
                  <a:pt x="1993595" y="763136"/>
                  <a:pt x="1937729" y="744512"/>
                </a:cubicBezTo>
                <a:cubicBezTo>
                  <a:pt x="1923132" y="733563"/>
                  <a:pt x="1909120" y="721788"/>
                  <a:pt x="1893938" y="711666"/>
                </a:cubicBezTo>
                <a:cubicBezTo>
                  <a:pt x="1876233" y="699862"/>
                  <a:pt x="1855355" y="692669"/>
                  <a:pt x="1839200" y="678820"/>
                </a:cubicBezTo>
                <a:cubicBezTo>
                  <a:pt x="1790366" y="636958"/>
                  <a:pt x="1852937" y="627512"/>
                  <a:pt x="1751619" y="602179"/>
                </a:cubicBezTo>
                <a:cubicBezTo>
                  <a:pt x="1670888" y="581994"/>
                  <a:pt x="1744182" y="603684"/>
                  <a:pt x="1664038" y="569333"/>
                </a:cubicBezTo>
                <a:cubicBezTo>
                  <a:pt x="1627122" y="553510"/>
                  <a:pt x="1629092" y="561333"/>
                  <a:pt x="1587405" y="547436"/>
                </a:cubicBezTo>
                <a:cubicBezTo>
                  <a:pt x="1568762" y="541221"/>
                  <a:pt x="1550625" y="533520"/>
                  <a:pt x="1532667" y="525538"/>
                </a:cubicBezTo>
                <a:cubicBezTo>
                  <a:pt x="1517754" y="518909"/>
                  <a:pt x="1505125" y="505164"/>
                  <a:pt x="1488876" y="503641"/>
                </a:cubicBezTo>
                <a:cubicBezTo>
                  <a:pt x="1387080" y="494097"/>
                  <a:pt x="1284521" y="496342"/>
                  <a:pt x="1182343" y="492692"/>
                </a:cubicBezTo>
                <a:lnTo>
                  <a:pt x="437905" y="503641"/>
                </a:lnTo>
                <a:cubicBezTo>
                  <a:pt x="415716" y="504241"/>
                  <a:pt x="394058" y="510618"/>
                  <a:pt x="372219" y="514589"/>
                </a:cubicBezTo>
                <a:cubicBezTo>
                  <a:pt x="314095" y="525158"/>
                  <a:pt x="330215" y="521293"/>
                  <a:pt x="284638" y="536487"/>
                </a:cubicBezTo>
                <a:cubicBezTo>
                  <a:pt x="277340" y="547436"/>
                  <a:pt x="268627" y="557564"/>
                  <a:pt x="262743" y="569333"/>
                </a:cubicBezTo>
                <a:cubicBezTo>
                  <a:pt x="254888" y="585044"/>
                  <a:pt x="244357" y="631937"/>
                  <a:pt x="240848" y="645974"/>
                </a:cubicBezTo>
                <a:cubicBezTo>
                  <a:pt x="227690" y="777564"/>
                  <a:pt x="223256" y="759192"/>
                  <a:pt x="240848" y="908743"/>
                </a:cubicBezTo>
                <a:cubicBezTo>
                  <a:pt x="242196" y="920205"/>
                  <a:pt x="244586" y="932577"/>
                  <a:pt x="251795" y="941589"/>
                </a:cubicBezTo>
                <a:cubicBezTo>
                  <a:pt x="262112" y="954487"/>
                  <a:pt x="317651" y="979994"/>
                  <a:pt x="328429" y="985384"/>
                </a:cubicBezTo>
                <a:cubicBezTo>
                  <a:pt x="348091" y="1005048"/>
                  <a:pt x="384325" y="1048444"/>
                  <a:pt x="416010" y="1062025"/>
                </a:cubicBezTo>
                <a:cubicBezTo>
                  <a:pt x="429839" y="1067952"/>
                  <a:pt x="445284" y="1069015"/>
                  <a:pt x="459800" y="1072974"/>
                </a:cubicBezTo>
                <a:cubicBezTo>
                  <a:pt x="485431" y="1079965"/>
                  <a:pt x="510889" y="1087572"/>
                  <a:pt x="536434" y="1094871"/>
                </a:cubicBezTo>
                <a:cubicBezTo>
                  <a:pt x="602120" y="1087572"/>
                  <a:pt x="669375" y="1089005"/>
                  <a:pt x="733491" y="1072974"/>
                </a:cubicBezTo>
                <a:cubicBezTo>
                  <a:pt x="759021" y="1066591"/>
                  <a:pt x="799176" y="1029179"/>
                  <a:pt x="799176" y="1029179"/>
                </a:cubicBezTo>
                <a:cubicBezTo>
                  <a:pt x="813773" y="1007282"/>
                  <a:pt x="834646" y="988453"/>
                  <a:pt x="842967" y="963487"/>
                </a:cubicBezTo>
                <a:cubicBezTo>
                  <a:pt x="846616" y="952538"/>
                  <a:pt x="847514" y="940243"/>
                  <a:pt x="853915" y="930640"/>
                </a:cubicBezTo>
                <a:cubicBezTo>
                  <a:pt x="862503" y="917757"/>
                  <a:pt x="875810" y="908743"/>
                  <a:pt x="886757" y="897794"/>
                </a:cubicBezTo>
                <a:cubicBezTo>
                  <a:pt x="890406" y="875897"/>
                  <a:pt x="892890" y="853773"/>
                  <a:pt x="897705" y="832102"/>
                </a:cubicBezTo>
                <a:cubicBezTo>
                  <a:pt x="900208" y="820836"/>
                  <a:pt x="905483" y="810353"/>
                  <a:pt x="908653" y="799256"/>
                </a:cubicBezTo>
                <a:cubicBezTo>
                  <a:pt x="921716" y="753532"/>
                  <a:pt x="921947" y="741377"/>
                  <a:pt x="930548" y="689769"/>
                </a:cubicBezTo>
                <a:cubicBezTo>
                  <a:pt x="945500" y="510310"/>
                  <a:pt x="952505" y="489683"/>
                  <a:pt x="930548" y="262769"/>
                </a:cubicBezTo>
                <a:cubicBezTo>
                  <a:pt x="905389" y="2761"/>
                  <a:pt x="908653" y="329069"/>
                  <a:pt x="908653" y="19707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2"/>
          </p:cNvCxnSpPr>
          <p:nvPr/>
        </p:nvCxnSpPr>
        <p:spPr>
          <a:xfrm flipV="1">
            <a:off x="6393410" y="3800306"/>
            <a:ext cx="416010" cy="32846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85446" y="27933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85446" y="1541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7859" y="12172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55886" y="26087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0349" y="1900085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66199" y="1910654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3547" y="1390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8689" y="13581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7966" y="1101514"/>
            <a:ext cx="5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72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Elewitz</dc:creator>
  <cp:lastModifiedBy>Marc Elewitz</cp:lastModifiedBy>
  <cp:revision>10</cp:revision>
  <dcterms:created xsi:type="dcterms:W3CDTF">2015-01-23T20:59:01Z</dcterms:created>
  <dcterms:modified xsi:type="dcterms:W3CDTF">2015-01-26T23:58:10Z</dcterms:modified>
</cp:coreProperties>
</file>