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618fc1a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618fc1a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618fc1a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618fc1a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618fc1a7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618fc1a7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618fc1a7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618fc1a7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618fc1a7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618fc1a7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618fc1a7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618fc1a7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618fc1a71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618fc1a71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618fc1a7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618fc1a7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618fc1a7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618fc1a7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618fc1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618fc1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618fc1a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618fc1a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618fc1a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618fc1a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618fc1a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618fc1a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618fc1a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618fc1a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618fc1a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618fc1a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618fc1a7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618fc1a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618fc1a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618fc1a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Branch Strategies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 branch is broken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I’ll fix it </a:t>
            </a:r>
            <a:r>
              <a:rPr lang="ru"/>
              <a:t>later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We don’t have a reference build and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We not sure about application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Tests fails - let’s skip them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GitFlow Strategy 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By Vincent Driesse</a:t>
            </a:r>
            <a:r>
              <a:rPr lang="ru"/>
              <a:t>n</a:t>
            </a:r>
            <a:r>
              <a:rPr lang="ru"/>
              <a:t>, 2010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Dedicated branches for dedicated workflows (feature branches, development, release, hotfixes)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“With branches” strategy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Works well if we have big </a:t>
            </a:r>
            <a:r>
              <a:rPr lang="ru"/>
              <a:t>enough</a:t>
            </a:r>
            <a:r>
              <a:rPr lang="ru"/>
              <a:t> team to split by different flows - development, release </a:t>
            </a:r>
            <a:r>
              <a:rPr lang="ru"/>
              <a:t>maintenances</a:t>
            </a:r>
            <a:r>
              <a:rPr lang="ru"/>
              <a:t>,  and bug fixing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Has a lot of (long living) branches and a lot of merges - require a lot of discipline and dedicated person to look after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Relatively</a:t>
            </a:r>
            <a:r>
              <a:rPr lang="ru"/>
              <a:t> slow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GitFlow Model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200" y="500679"/>
            <a:ext cx="5573325" cy="42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GitFlowish Models</a:t>
            </a:r>
            <a:endParaRPr/>
          </a:p>
        </p:txBody>
      </p:sp>
      <p:sp>
        <p:nvSpPr>
          <p:cNvPr id="351" name="Google Shape;351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159725" cy="360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Trunk Based </a:t>
            </a:r>
            <a:r>
              <a:rPr lang="ru"/>
              <a:t>Development</a:t>
            </a:r>
            <a:endParaRPr/>
          </a:p>
        </p:txBody>
      </p:sp>
      <p:sp>
        <p:nvSpPr>
          <p:cNvPr id="358" name="Google Shape;358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one main and stable branch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no other long living branches - no merge hell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direct commits to main or frequent PR from short living branches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easy to break - easy to fix - </a:t>
            </a:r>
            <a:r>
              <a:rPr lang="ru"/>
              <a:t>responsibility</a:t>
            </a:r>
            <a:r>
              <a:rPr lang="ru"/>
              <a:t> - roll back system - a lot of 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GitHubFlow development - similar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release branches - optional or release always from trunk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code reviews as whole source code or code review in PR or pair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reproduce bugs on main and cherry pick commits (back to release branch)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strict code style, mature team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Trunk Based Development Model</a:t>
            </a:r>
            <a:endParaRPr/>
          </a:p>
        </p:txBody>
      </p:sp>
      <p:sp>
        <p:nvSpPr>
          <p:cNvPr id="364" name="Google Shape;364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964876" cy="37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Mitigating TDD </a:t>
            </a:r>
            <a:r>
              <a:rPr lang="ru"/>
              <a:t>challenges</a:t>
            </a:r>
            <a:endParaRPr/>
          </a:p>
        </p:txBody>
      </p:sp>
      <p:sp>
        <p:nvSpPr>
          <p:cNvPr id="371" name="Google Shape;371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fast delivery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branches</a:t>
            </a:r>
            <a:r>
              <a:rPr lang="ru"/>
              <a:t> by </a:t>
            </a:r>
            <a:r>
              <a:rPr lang="ru"/>
              <a:t>abstraction VS branches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everything in a main branch! 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Rollbacks</a:t>
            </a:r>
            <a:endParaRPr/>
          </a:p>
        </p:txBody>
      </p:sp>
      <p:sp>
        <p:nvSpPr>
          <p:cNvPr id="377" name="Google Shape;377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Available</a:t>
            </a:r>
            <a:r>
              <a:rPr lang="ru"/>
              <a:t> in both GF and TBD using tags artifacts.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Hase nothing to with branches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Branches to go back to a certain point of source code 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Q/A</a:t>
            </a:r>
            <a:endParaRPr/>
          </a:p>
        </p:txBody>
      </p:sp>
      <p:sp>
        <p:nvSpPr>
          <p:cNvPr id="383" name="Google Shape;383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What? Why?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How do we use SCM to </a:t>
            </a:r>
            <a:r>
              <a:rPr lang="ru"/>
              <a:t>effectively</a:t>
            </a:r>
            <a:r>
              <a:rPr lang="ru"/>
              <a:t> manage </a:t>
            </a:r>
            <a:r>
              <a:rPr lang="ru"/>
              <a:t>deployments</a:t>
            </a:r>
            <a:r>
              <a:rPr lang="ru"/>
              <a:t>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Approaches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Branches</a:t>
            </a:r>
            <a:r>
              <a:rPr lang="ru"/>
              <a:t> VS NO Branches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With branches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isolation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code review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decomposition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Challenges: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hard to maintain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tend to be messy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slow down development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delayed feedback and integration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 branches *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(*) you still have main branch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fast development ( direct commits )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fast feedback and integration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easy deployment strategy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simplicity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Challenges:</a:t>
            </a:r>
            <a:br>
              <a:rPr lang="ru"/>
            </a:b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easy to break things 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more responsibility ( it’s pros too! )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needs rigorous automatic testing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do we choose?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be “safe” and slow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be “broken” and fast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Branch strategies pitfalls 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Long living branches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They are:</a:t>
            </a:r>
            <a:br>
              <a:rPr lang="ru"/>
            </a:br>
            <a:br>
              <a:rPr lang="ru"/>
            </a:br>
            <a:r>
              <a:rPr lang="ru"/>
              <a:t>* hard to review ( no context as time goes by )</a:t>
            </a:r>
            <a:br>
              <a:rPr lang="ru"/>
            </a:br>
            <a:r>
              <a:rPr lang="ru"/>
              <a:t>* tend to have a lot of changes ( a dozens of files )</a:t>
            </a:r>
            <a:br>
              <a:rPr lang="ru"/>
            </a:br>
            <a:r>
              <a:rPr lang="ru"/>
              <a:t>* </a:t>
            </a:r>
            <a:r>
              <a:rPr lang="ru"/>
              <a:t>inconsistent</a:t>
            </a:r>
            <a:r>
              <a:rPr lang="ru"/>
              <a:t> with a main branch </a:t>
            </a:r>
            <a:br>
              <a:rPr lang="ru"/>
            </a:br>
            <a:r>
              <a:rPr lang="ru"/>
              <a:t>* not integrated ( sandboxes and laptops ) - it works for me!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Branches and </a:t>
            </a:r>
            <a:r>
              <a:rPr lang="ru"/>
              <a:t>environments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Branches are NOT environments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Branches </a:t>
            </a:r>
            <a:r>
              <a:rPr i="1" lang="ru"/>
              <a:t>could </a:t>
            </a:r>
            <a:r>
              <a:rPr lang="ru"/>
              <a:t>be used for dedicated environments deployments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dev =&gt; dev, test =&gt; test, prod =&gt; prod - just makes things messy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excessive</a:t>
            </a:r>
            <a:r>
              <a:rPr lang="ru"/>
              <a:t> branches , KIS </a:t>
            </a:r>
            <a:br>
              <a:rPr lang="ru"/>
            </a:br>
            <a:r>
              <a:rPr lang="ru"/>
              <a:t> 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