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b="18122"/>
          <a:stretch/>
        </p:blipFill>
        <p:spPr>
          <a:xfrm>
            <a:off x="10354082" y="294546"/>
            <a:ext cx="857250" cy="557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31493" y="3030581"/>
            <a:ext cx="101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Adventures in Proguarding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731494" y="5699684"/>
            <a:ext cx="51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Marko Elezovi</a:t>
            </a:r>
            <a:r>
              <a:rPr lang="hr-HR" smtClean="0"/>
              <a:t>ć</a:t>
            </a:r>
          </a:p>
          <a:p>
            <a:r>
              <a:rPr lang="hr-HR" sz="1400" smtClean="0">
                <a:solidFill>
                  <a:srgbClr val="FFFF00"/>
                </a:solidFill>
              </a:rPr>
              <a:t>M</a:t>
            </a:r>
            <a:r>
              <a:rPr lang="en-US" sz="1400" smtClean="0">
                <a:solidFill>
                  <a:srgbClr val="FFFF00"/>
                </a:solidFill>
              </a:rPr>
              <a:t>entat Labs d.o.o.</a:t>
            </a:r>
            <a:endParaRPr 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b="18122"/>
          <a:stretch/>
        </p:blipFill>
        <p:spPr>
          <a:xfrm>
            <a:off x="10354082" y="294546"/>
            <a:ext cx="857250" cy="557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431944"/>
            <a:ext cx="7702430" cy="6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b="18122"/>
          <a:stretch/>
        </p:blipFill>
        <p:spPr>
          <a:xfrm>
            <a:off x="10354082" y="294546"/>
            <a:ext cx="857250" cy="557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31493" y="3030581"/>
            <a:ext cx="101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Hvala!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731494" y="5699684"/>
            <a:ext cx="51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Marko Elezovi</a:t>
            </a:r>
            <a:r>
              <a:rPr lang="hr-HR" smtClean="0"/>
              <a:t>ć</a:t>
            </a:r>
          </a:p>
          <a:p>
            <a:r>
              <a:rPr lang="hr-HR" sz="1400" smtClean="0">
                <a:solidFill>
                  <a:srgbClr val="FFFF00"/>
                </a:solidFill>
              </a:rPr>
              <a:t>M</a:t>
            </a:r>
            <a:r>
              <a:rPr lang="en-US" sz="1400" smtClean="0">
                <a:solidFill>
                  <a:srgbClr val="FFFF00"/>
                </a:solidFill>
              </a:rPr>
              <a:t>entat Labs d.o.o.</a:t>
            </a:r>
            <a:endParaRPr 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Element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Elezović</dc:creator>
  <cp:lastModifiedBy>Marko Elezović</cp:lastModifiedBy>
  <cp:revision>8</cp:revision>
  <dcterms:created xsi:type="dcterms:W3CDTF">2015-05-09T15:52:53Z</dcterms:created>
  <dcterms:modified xsi:type="dcterms:W3CDTF">2015-05-11T11:57:15Z</dcterms:modified>
</cp:coreProperties>
</file>