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5" r:id="rId2"/>
    <p:sldMasterId id="2147483672" r:id="rId3"/>
    <p:sldMasterId id="2147483677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Smit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7B7"/>
    <a:srgbClr val="2B8C55"/>
    <a:srgbClr val="875F35"/>
    <a:srgbClr val="AB7942"/>
    <a:srgbClr val="74BFC2"/>
    <a:srgbClr val="7D7DAD"/>
    <a:srgbClr val="91EFF2"/>
    <a:srgbClr val="AEAEF2"/>
    <a:srgbClr val="6DB3B5"/>
    <a:srgbClr val="797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407" autoAdjust="0"/>
  </p:normalViewPr>
  <p:slideViewPr>
    <p:cSldViewPr snapToGrid="0" snapToObjects="1">
      <p:cViewPr varScale="1">
        <p:scale>
          <a:sx n="150" d="100"/>
          <a:sy n="150" d="100"/>
        </p:scale>
        <p:origin x="63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18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64FD-A606-7B41-990B-51E2AF32C4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0765-8559-3D4E-ADE7-ABD827B49784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C124-3674-1643-A039-33F21EA5634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383FC-B0A6-124E-A665-B140366C2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9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383FC-B0A6-124E-A665-B140366C2D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999" y="715497"/>
            <a:ext cx="3240360" cy="408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399230"/>
            <a:ext cx="3240360" cy="1008112"/>
          </a:xfrm>
        </p:spPr>
        <p:txBody>
          <a:bodyPr/>
          <a:lstStyle>
            <a:lvl1pPr>
              <a:defRPr sz="28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3999" y="2623366"/>
            <a:ext cx="108000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839390"/>
            <a:ext cx="3240360" cy="914400"/>
          </a:xfrm>
        </p:spPr>
        <p:txBody>
          <a:bodyPr>
            <a:noAutofit/>
          </a:bodyPr>
          <a:lstStyle>
            <a:lvl1pPr>
              <a:defRPr sz="1600" b="0" i="0" baseline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/ Sma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5608" y="1851591"/>
            <a:ext cx="1907999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44139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2597491" y="1851591"/>
            <a:ext cx="1907998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4648745" y="1851591"/>
            <a:ext cx="1907999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6696446" y="1851591"/>
            <a:ext cx="1906581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544139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544141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2596022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2596022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2596024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4645629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4645629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5"/>
          </p:nvPr>
        </p:nvSpPr>
        <p:spPr>
          <a:xfrm>
            <a:off x="4645631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6696446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7"/>
          </p:nvPr>
        </p:nvSpPr>
        <p:spPr>
          <a:xfrm>
            <a:off x="6696446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48"/>
          </p:nvPr>
        </p:nvSpPr>
        <p:spPr>
          <a:xfrm>
            <a:off x="6696448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39"/>
          </p:nvPr>
        </p:nvSpPr>
        <p:spPr>
          <a:xfrm>
            <a:off x="539552" y="1851591"/>
            <a:ext cx="3816000" cy="27519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789410" y="1851591"/>
            <a:ext cx="3815037" cy="21723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1600" b="0" i="0" spc="-4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>
          <a:xfrm>
            <a:off x="4789410" y="2248830"/>
            <a:ext cx="3814840" cy="2354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40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58224" y="2211591"/>
            <a:ext cx="3167998" cy="648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9552" y="1851591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258224" y="3644006"/>
            <a:ext cx="3167998" cy="648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Picture Placeholder 9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39552" y="3284007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Icon here</a:t>
            </a:r>
          </a:p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64448" y="3644007"/>
            <a:ext cx="3240000" cy="6242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Picture Placeholder 9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643679" y="3284007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Icon here</a:t>
            </a:r>
          </a:p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362351" y="2211591"/>
            <a:ext cx="3240000" cy="644724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Picture Placeholder 9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643679" y="1851591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Icon here</a:t>
            </a:r>
          </a:p>
          <a:p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258224" y="1851591"/>
            <a:ext cx="3167998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1258224" y="3284007"/>
            <a:ext cx="3167998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362351" y="1851591"/>
            <a:ext cx="3240000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362351" y="3284007"/>
            <a:ext cx="3240000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/ Lar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39552" y="1851591"/>
            <a:ext cx="1907999" cy="20879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2590226" y="1851591"/>
            <a:ext cx="1907998" cy="208744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4640894" y="1851591"/>
            <a:ext cx="1907999" cy="208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6696448" y="1851591"/>
            <a:ext cx="1906581" cy="2087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39552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539552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2590226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2590226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4640894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4640894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6695029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6695029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6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3535363" cy="51435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4062134" y="1851024"/>
            <a:ext cx="4542116" cy="268784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838587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749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11"/>
          <p:cNvSpPr>
            <a:spLocks noGrp="1"/>
          </p:cNvSpPr>
          <p:nvPr>
            <p:ph type="pic" sz="quarter" idx="57"/>
          </p:nvPr>
        </p:nvSpPr>
        <p:spPr>
          <a:xfrm>
            <a:off x="0" y="0"/>
            <a:ext cx="3535363" cy="51435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4133" y="2141051"/>
            <a:ext cx="1727998" cy="359996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062135" y="1851591"/>
            <a:ext cx="431998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494133" y="1851990"/>
            <a:ext cx="1727998" cy="28905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6876208" y="2141051"/>
            <a:ext cx="1730329" cy="359996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Picture Placeholder 9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444209" y="1851591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876208" y="1851990"/>
            <a:ext cx="1730329" cy="28905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4494133" y="3141542"/>
            <a:ext cx="1727998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Picture Placeholder 9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062135" y="2852084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4494133" y="2852484"/>
            <a:ext cx="1727998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6876208" y="3141542"/>
            <a:ext cx="1730329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Picture Placeholder 9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444209" y="2852084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45"/>
          </p:nvPr>
        </p:nvSpPr>
        <p:spPr>
          <a:xfrm>
            <a:off x="6876208" y="2852484"/>
            <a:ext cx="1730329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4494133" y="4131009"/>
            <a:ext cx="1727998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4062135" y="3841551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8"/>
          </p:nvPr>
        </p:nvSpPr>
        <p:spPr>
          <a:xfrm>
            <a:off x="4494133" y="3841951"/>
            <a:ext cx="1727998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6876208" y="4131009"/>
            <a:ext cx="1730329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Picture Placeholder 9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6444209" y="3841551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51"/>
          </p:nvPr>
        </p:nvSpPr>
        <p:spPr>
          <a:xfrm>
            <a:off x="6876208" y="3841951"/>
            <a:ext cx="1730329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69998" y="2003779"/>
            <a:ext cx="1704623" cy="993425"/>
            <a:chOff x="1269998" y="2003779"/>
            <a:chExt cx="1704623" cy="993425"/>
          </a:xfrm>
        </p:grpSpPr>
        <p:sp>
          <p:nvSpPr>
            <p:cNvPr id="6" name="Rounded Rectangle 5"/>
            <p:cNvSpPr/>
            <p:nvPr userDrawn="1"/>
          </p:nvSpPr>
          <p:spPr>
            <a:xfrm>
              <a:off x="1269998" y="2003779"/>
              <a:ext cx="1704623" cy="863600"/>
            </a:xfrm>
            <a:prstGeom prst="roundRect">
              <a:avLst>
                <a:gd name="adj" fmla="val 668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 userDrawn="1"/>
          </p:nvSpPr>
          <p:spPr>
            <a:xfrm rot="5400000">
              <a:off x="1261003" y="2802998"/>
              <a:ext cx="203202" cy="18520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icon-pin.png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726" y="2997204"/>
            <a:ext cx="438545" cy="438545"/>
          </a:xfrm>
          <a:prstGeom prst="rect">
            <a:avLst/>
          </a:prstGeom>
        </p:spPr>
      </p:pic>
      <p:sp>
        <p:nvSpPr>
          <p:cNvPr id="32" name="Text Placeholder 6"/>
          <p:cNvSpPr>
            <a:spLocks noGrp="1"/>
          </p:cNvSpPr>
          <p:nvPr userDrawn="1">
            <p:ph type="body" sz="quarter" idx="52"/>
          </p:nvPr>
        </p:nvSpPr>
        <p:spPr>
          <a:xfrm>
            <a:off x="1269999" y="2336800"/>
            <a:ext cx="1704622" cy="530579"/>
          </a:xfrm>
        </p:spPr>
        <p:txBody>
          <a:bodyPr lIns="144000" tIns="0" rIns="144000" bIns="144000" anchor="t" anchorCtr="0">
            <a:noAutofit/>
          </a:bodyPr>
          <a:lstStyle>
            <a:lvl1pPr>
              <a:defRPr sz="9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 userDrawn="1">
            <p:ph type="body" sz="quarter" idx="53"/>
          </p:nvPr>
        </p:nvSpPr>
        <p:spPr>
          <a:xfrm>
            <a:off x="1269999" y="2003780"/>
            <a:ext cx="1704622" cy="333020"/>
          </a:xfrm>
        </p:spPr>
        <p:txBody>
          <a:bodyPr lIns="144000" tIns="144000" rIns="144000" bIns="46800" anchor="b" anchorCtr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Left Content"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chemeClr val="accent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26283" y="1562130"/>
            <a:ext cx="2520000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526283" y="770131"/>
            <a:ext cx="2520000" cy="791999"/>
          </a:xfrm>
        </p:spPr>
        <p:txBody>
          <a:bodyPr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526284" y="2054226"/>
            <a:ext cx="2520000" cy="2014191"/>
          </a:xfrm>
        </p:spPr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defRPr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b="0" i="0"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defRPr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Right Content"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chemeClr val="accent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542902" y="771549"/>
            <a:ext cx="2976330" cy="383194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062134" y="1851590"/>
            <a:ext cx="4542116" cy="2751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62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Left Content">
    <p:bg>
      <p:bgPr>
        <a:pattFill prst="wdUpDiag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gradFill>
            <a:gsLst>
              <a:gs pos="20000">
                <a:srgbClr val="306B42"/>
              </a:gs>
              <a:gs pos="100000">
                <a:schemeClr val="accent2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26283" y="1562130"/>
            <a:ext cx="2520000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526283" y="770131"/>
            <a:ext cx="2520000" cy="791999"/>
          </a:xfrm>
        </p:spPr>
        <p:txBody>
          <a:bodyPr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26284" y="2054577"/>
            <a:ext cx="2520000" cy="2402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Right Content">
    <p:bg>
      <p:bgPr>
        <a:pattFill prst="wdUpDiag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gradFill>
            <a:gsLst>
              <a:gs pos="20000">
                <a:srgbClr val="306B42"/>
              </a:gs>
              <a:gs pos="100000">
                <a:schemeClr val="accent2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542902" y="771549"/>
            <a:ext cx="2976330" cy="383194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062135" y="1851591"/>
            <a:ext cx="4542116" cy="27519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ack"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2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760163"/>
            <a:ext cx="2987937" cy="791999"/>
          </a:xfrm>
        </p:spPr>
        <p:txBody>
          <a:bodyPr/>
          <a:lstStyle>
            <a:lvl1pPr>
              <a:defRPr sz="2400" b="0" i="0" spc="0" baseline="0">
                <a:solidFill>
                  <a:schemeClr val="accent5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682792"/>
            <a:ext cx="2987937" cy="866806"/>
          </a:xfrm>
        </p:spPr>
        <p:txBody>
          <a:bodyPr>
            <a:noAutofit/>
          </a:bodyPr>
          <a:lstStyle>
            <a:lvl1pPr>
              <a:defRPr sz="1050" b="0" i="0" baseline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8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Left Content"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2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26283" y="1562130"/>
            <a:ext cx="2520000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526283" y="770131"/>
            <a:ext cx="2520000" cy="791999"/>
          </a:xfrm>
        </p:spPr>
        <p:txBody>
          <a:bodyPr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27050" y="2054225"/>
            <a:ext cx="2519363" cy="2402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Right Content"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2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542902" y="771549"/>
            <a:ext cx="2976330" cy="383194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062134" y="1851591"/>
            <a:ext cx="4542313" cy="2751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ue"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chemeClr val="accent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760163"/>
            <a:ext cx="2987937" cy="791999"/>
          </a:xfrm>
        </p:spPr>
        <p:txBody>
          <a:bodyPr/>
          <a:lstStyle>
            <a:lvl1pPr>
              <a:defRPr sz="2400" b="0" i="0" spc="0" baseline="0">
                <a:solidFill>
                  <a:schemeClr val="accent5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682792"/>
            <a:ext cx="2987937" cy="866806"/>
          </a:xfrm>
        </p:spPr>
        <p:txBody>
          <a:bodyPr>
            <a:noAutofit/>
          </a:bodyPr>
          <a:lstStyle>
            <a:lvl1pPr>
              <a:defRPr sz="1050" b="0" i="0" baseline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Green">
    <p:bg>
      <p:bgPr>
        <a:pattFill prst="wdUpDiag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gradFill>
            <a:gsLst>
              <a:gs pos="20000">
                <a:srgbClr val="306B42"/>
              </a:gs>
              <a:gs pos="100000">
                <a:schemeClr val="accent2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760163"/>
            <a:ext cx="2987937" cy="791999"/>
          </a:xfrm>
        </p:spPr>
        <p:txBody>
          <a:bodyPr/>
          <a:lstStyle>
            <a:lvl1pPr>
              <a:defRPr sz="2400" b="0" i="0" spc="0" baseline="0">
                <a:solidFill>
                  <a:schemeClr val="accent5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682792"/>
            <a:ext cx="2987937" cy="866806"/>
          </a:xfrm>
        </p:spPr>
        <p:txBody>
          <a:bodyPr>
            <a:noAutofit/>
          </a:bodyPr>
          <a:lstStyle>
            <a:lvl1pPr>
              <a:defRPr sz="1050" b="0" i="0" baseline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idx="39"/>
          </p:nvPr>
        </p:nvSpPr>
        <p:spPr>
          <a:xfrm>
            <a:off x="539552" y="1534733"/>
            <a:ext cx="8064896" cy="30631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>
              <a:buClr>
                <a:schemeClr val="tx2"/>
              </a:buClr>
              <a:buFont typeface="Arial" charset="0"/>
              <a:buNone/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742950" indent="-285750">
              <a:buClr>
                <a:schemeClr val="tx2"/>
              </a:buClr>
              <a:buFont typeface="Arial" charset="0"/>
              <a:buChar char="•"/>
              <a:defRPr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tx2"/>
              </a:buClr>
              <a:defRPr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tx2"/>
              </a:buClr>
              <a:defRPr b="0" i="0"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tx2"/>
              </a:buClr>
              <a:defRPr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539750" y="1535113"/>
            <a:ext cx="3806825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4797623" y="1535113"/>
            <a:ext cx="3806825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3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539750" y="1535113"/>
            <a:ext cx="2438400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42"/>
          </p:nvPr>
        </p:nvSpPr>
        <p:spPr>
          <a:xfrm>
            <a:off x="6166048" y="1535113"/>
            <a:ext cx="2438400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3352800" y="1535113"/>
            <a:ext cx="2438400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5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39"/>
          </p:nvPr>
        </p:nvSpPr>
        <p:spPr>
          <a:xfrm>
            <a:off x="539552" y="1540304"/>
            <a:ext cx="8064896" cy="3063195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007583" y="2930885"/>
            <a:ext cx="7136491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11232" y="1850890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921232" y="2838285"/>
            <a:ext cx="180000" cy="1800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44074" y="2933366"/>
            <a:ext cx="0" cy="1079993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 userDrawn="1"/>
        </p:nvSpPr>
        <p:spPr>
          <a:xfrm>
            <a:off x="8054074" y="2843366"/>
            <a:ext cx="180000" cy="1800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9872" y="1850890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3455872" y="2876885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866577" y="2933366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812577" y="2879364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91960" y="2933366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4337960" y="2879364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12160" y="1850890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5958160" y="2876885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1151583" y="2138892"/>
            <a:ext cx="1440000" cy="503999"/>
          </a:xfrm>
        </p:spPr>
        <p:txBody>
          <a:bodyPr tIns="0" bIns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1151583" y="1850892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500032" y="1850892"/>
            <a:ext cx="360000" cy="288000"/>
          </a:xfrm>
        </p:spPr>
        <p:txBody>
          <a:bodyPr tIns="0" bIns="0">
            <a:noAutofit/>
          </a:bodyPr>
          <a:lstStyle>
            <a:lvl1pPr algn="r">
              <a:defRPr sz="1200" b="0" i="0">
                <a:solidFill>
                  <a:schemeClr val="accent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653872" y="2139670"/>
            <a:ext cx="1440000" cy="503999"/>
          </a:xfrm>
        </p:spPr>
        <p:txBody>
          <a:bodyPr tIns="0" bIns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3653872" y="1851670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3002321" y="1851670"/>
            <a:ext cx="360000" cy="288000"/>
          </a:xfrm>
        </p:spPr>
        <p:txBody>
          <a:bodyPr tIns="0" bIns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6156160" y="2137209"/>
            <a:ext cx="1440000" cy="503999"/>
          </a:xfrm>
        </p:spPr>
        <p:txBody>
          <a:bodyPr tIns="0" bIns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156160" y="1849209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5508160" y="1851670"/>
            <a:ext cx="360000" cy="288000"/>
          </a:xfrm>
        </p:spPr>
        <p:txBody>
          <a:bodyPr tIns="0" bIns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015872" y="3509360"/>
            <a:ext cx="1440000" cy="503999"/>
          </a:xfrm>
        </p:spPr>
        <p:txBody>
          <a:bodyPr tIns="0" bIns="0" anchor="b" anchorCtr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015872" y="3221360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1348088" y="3725359"/>
            <a:ext cx="360000" cy="288000"/>
          </a:xfrm>
        </p:spPr>
        <p:txBody>
          <a:bodyPr tIns="0" bIns="0" anchor="b" anchorCtr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38" name="Text Placeholder 23"/>
          <p:cNvSpPr>
            <a:spLocks noGrp="1"/>
          </p:cNvSpPr>
          <p:nvPr>
            <p:ph type="body" sz="quarter" idx="26"/>
          </p:nvPr>
        </p:nvSpPr>
        <p:spPr>
          <a:xfrm>
            <a:off x="4535960" y="3509360"/>
            <a:ext cx="1440000" cy="503999"/>
          </a:xfrm>
        </p:spPr>
        <p:txBody>
          <a:bodyPr tIns="0" bIns="0" anchor="b" anchorCtr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4535960" y="3221360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3887960" y="3725359"/>
            <a:ext cx="360000" cy="288000"/>
          </a:xfrm>
        </p:spPr>
        <p:txBody>
          <a:bodyPr tIns="0" bIns="0" anchor="b" anchorCtr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41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6560074" y="3511360"/>
            <a:ext cx="1440000" cy="503999"/>
          </a:xfrm>
        </p:spPr>
        <p:txBody>
          <a:bodyPr tIns="0" bIns="0" anchor="b" anchorCtr="0">
            <a:noAutofit/>
          </a:bodyPr>
          <a:lstStyle>
            <a:lvl1pPr algn="r"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23"/>
          <p:cNvSpPr>
            <a:spLocks noGrp="1"/>
          </p:cNvSpPr>
          <p:nvPr>
            <p:ph type="body" sz="quarter" idx="30"/>
          </p:nvPr>
        </p:nvSpPr>
        <p:spPr>
          <a:xfrm>
            <a:off x="6560074" y="3223360"/>
            <a:ext cx="1440000" cy="288000"/>
          </a:xfrm>
        </p:spPr>
        <p:txBody>
          <a:bodyPr tIns="0" bIns="0">
            <a:noAutofit/>
          </a:bodyPr>
          <a:lstStyle>
            <a:lvl1pPr algn="r"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31" hasCustomPrompt="1"/>
          </p:nvPr>
        </p:nvSpPr>
        <p:spPr>
          <a:xfrm>
            <a:off x="8288074" y="3719684"/>
            <a:ext cx="360000" cy="288000"/>
          </a:xfrm>
        </p:spPr>
        <p:txBody>
          <a:bodyPr tIns="0" bIns="0" anchor="b" anchorCtr="0">
            <a:noAutofit/>
          </a:bodyPr>
          <a:lstStyle>
            <a:lvl1pPr algn="l">
              <a:defRPr sz="1200" b="0" i="0">
                <a:solidFill>
                  <a:schemeClr val="accent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1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673" y="538678"/>
            <a:ext cx="8066651" cy="7200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672" y="1798679"/>
            <a:ext cx="8066651" cy="280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838587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96" r:id="rId3"/>
    <p:sldLayoutId id="2147483697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spc="-60">
          <a:solidFill>
            <a:schemeClr val="tx2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None/>
        <a:tabLst/>
        <a:defRPr sz="1400" b="0" i="0" kern="1200" spc="-6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601551"/>
            <a:ext cx="8064896" cy="3600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1" y="1536637"/>
            <a:ext cx="8055729" cy="3060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2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7" r:id="rId2"/>
    <p:sldLayoutId id="2147483688" r:id="rId3"/>
    <p:sldLayoutId id="2147483690" r:id="rId4"/>
    <p:sldLayoutId id="2147483691" r:id="rId5"/>
    <p:sldLayoutId id="2147483669" r:id="rId6"/>
    <p:sldLayoutId id="2147483689" r:id="rId7"/>
    <p:sldLayoutId id="2147483668" r:id="rId8"/>
    <p:sldLayoutId id="2147483670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0" kern="1200" spc="-60" baseline="0">
          <a:solidFill>
            <a:schemeClr val="tx2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tx2"/>
        </a:buClr>
        <a:buFont typeface="Arial" charset="0"/>
        <a:buNone/>
        <a:defRPr sz="1400" b="0" i="0" kern="1200" spc="-60">
          <a:solidFill>
            <a:schemeClr val="bg2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 charset="0"/>
        <a:buChar char="•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2134" y="771550"/>
            <a:ext cx="4542314" cy="3600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2134" y="1851590"/>
            <a:ext cx="4542314" cy="27519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838587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Fifth level</a:t>
            </a:r>
          </a:p>
        </p:txBody>
      </p:sp>
      <p:sp>
        <p:nvSpPr>
          <p:cNvPr id="20" name="Footer Placeholder 9"/>
          <p:cNvSpPr txBox="1">
            <a:spLocks/>
          </p:cNvSpPr>
          <p:nvPr userDrawn="1"/>
        </p:nvSpPr>
        <p:spPr>
          <a:xfrm>
            <a:off x="989777" y="4738343"/>
            <a:ext cx="3657601" cy="363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b="0" i="0" kern="120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| SB Test</a:t>
            </a:r>
          </a:p>
        </p:txBody>
      </p:sp>
    </p:spTree>
    <p:extLst>
      <p:ext uri="{BB962C8B-B14F-4D97-AF65-F5344CB8AC3E}">
        <p14:creationId xmlns:p14="http://schemas.microsoft.com/office/powerpoint/2010/main" val="156478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0" kern="1200" spc="0" baseline="0">
          <a:solidFill>
            <a:schemeClr val="tx2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None/>
        <a:tabLst/>
        <a:defRPr sz="1400" b="0" i="0" kern="0" spc="0">
          <a:solidFill>
            <a:schemeClr val="bg2"/>
          </a:solidFill>
          <a:latin typeface="Calibri Light" charset="0"/>
          <a:ea typeface="Calibri Light" charset="0"/>
          <a:cs typeface="Calibri Light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Char char="•"/>
        <a:tabLst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•"/>
        <a:tabLst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–"/>
        <a:tabLst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»"/>
        <a:tabLst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2134" y="771550"/>
            <a:ext cx="4542314" cy="3600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2134" y="1851590"/>
            <a:ext cx="4542314" cy="27519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92" r:id="rId3"/>
    <p:sldLayoutId id="2147483681" r:id="rId4"/>
    <p:sldLayoutId id="2147483695" r:id="rId5"/>
    <p:sldLayoutId id="2147483694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0" kern="1200" spc="-60" baseline="0">
          <a:solidFill>
            <a:schemeClr val="bg1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 charset="0"/>
        <a:buNone/>
        <a:tabLst/>
        <a:defRPr sz="1400" b="0" i="0" u="none" kern="0" spc="0">
          <a:solidFill>
            <a:schemeClr val="accent5"/>
          </a:solidFill>
          <a:latin typeface="Calibri Light" charset="0"/>
          <a:ea typeface="Calibri Light" charset="0"/>
          <a:cs typeface="Calibri Light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 charset="0"/>
        <a:buChar char="•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/>
        <a:buChar char="•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/>
        <a:buChar char="–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/>
        <a:buChar char="»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8" y="1413860"/>
            <a:ext cx="4805095" cy="1008112"/>
          </a:xfrm>
        </p:spPr>
        <p:txBody>
          <a:bodyPr/>
          <a:lstStyle/>
          <a:p>
            <a:r>
              <a:rPr lang="en-US" sz="3200" dirty="0"/>
              <a:t>Peer Reviews for</a:t>
            </a:r>
            <a:br>
              <a:rPr lang="en-US" sz="3200" dirty="0"/>
            </a:br>
            <a:r>
              <a:rPr lang="en-US" sz="3200" dirty="0" err="1"/>
              <a:t>Qualty</a:t>
            </a:r>
            <a:r>
              <a:rPr lang="en-US" sz="3200"/>
              <a:t>-First Teams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35"/>
          <a:stretch/>
        </p:blipFill>
        <p:spPr>
          <a:xfrm rot="10800000">
            <a:off x="5064515" y="2538430"/>
            <a:ext cx="3707804" cy="24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AFB44-ACFC-4DBD-A2F6-AA32D227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98" y="3117729"/>
            <a:ext cx="3566197" cy="9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2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itle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eft Photo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lored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53918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 Light</vt:lpstr>
      <vt:lpstr>Rockwell</vt:lpstr>
      <vt:lpstr>Title Pages</vt:lpstr>
      <vt:lpstr>Default Pages</vt:lpstr>
      <vt:lpstr>Left Photo Pages</vt:lpstr>
      <vt:lpstr>Colored Pages</vt:lpstr>
      <vt:lpstr>Peer Reviews for Qualty-First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Smith</dc:creator>
  <cp:lastModifiedBy>Mel Gage</cp:lastModifiedBy>
  <cp:revision>563</cp:revision>
  <dcterms:created xsi:type="dcterms:W3CDTF">2013-10-21T11:28:16Z</dcterms:created>
  <dcterms:modified xsi:type="dcterms:W3CDTF">2019-09-23T15:21:01Z</dcterms:modified>
</cp:coreProperties>
</file>