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64B8-6A72-6BA2-27B7-9008B0715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8420E-710E-6E05-BAD2-ED3133749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4A668-667E-42E6-71FE-C71DCECD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9A3B0-55C5-43F8-DA85-C3F29630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496CB-5C98-020B-6E11-5E5F50FC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97ED-DA42-ACCD-4BAA-07212AE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AA8DC-CDEB-2AAE-6F2E-873214699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A9DBA-62A5-C2CC-6F51-D2F41FD3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AB8F9-A248-B038-2BC9-EFE2C254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C1823-C66B-6A9F-CE90-27A4AD57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6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66DC8-4B2A-EA6C-1883-E2B2A2E49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FFCD2-DFB8-6C8B-0CED-0C4764A84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5F62-421F-B9B0-0F82-15FB004C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9E097-8CD1-FF52-CB69-7428E7C5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160FB-2112-3DDB-C8EC-00A8A7CE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1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86624-4E6C-E6CE-9005-4652E95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864A-A808-BEC7-C115-EE29C6E10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BA5D3-B752-5F97-742A-26F63B49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E6613-3025-2164-9E1A-43BC3FF1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6E19C-7AB5-74B8-D1FB-CBB17F4C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5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15FE-5CAB-0057-FC71-16475D6A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330D7-84F0-7501-83AD-BBFF49617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81309-8377-90AA-81A8-79F64901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1D753-8F71-874C-EE39-426A9936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EE2A-07F5-1F0F-23B9-464CE12A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3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A0F9-4244-081B-EA99-B481F498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3398D-0E55-6EC0-87AA-293C2E9A4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E24E8-79E5-5B94-E2B5-46FA469FA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F4721-35F0-2FD2-450F-C8E5CAA6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C2A73-C9BA-AF2D-9A32-D4350A6E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5A21D-C50D-A88E-E05C-700CB854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8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72AC-CD58-6A8A-EFBD-B8F088734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8FC0-388A-4D0D-CAFE-E2AB60C6C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46C8-031A-96C7-39B2-11EE34A10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C0E25-4C63-7A1C-6B1C-C4C7EB358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931E5-1D4B-CC2B-1BE0-0EBA360DD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BD78E-A5D7-EC96-D82A-A0317370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3305A-49EF-2336-05DE-237C03DA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2326E-BBF6-3F00-3583-34449A4F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2A49-AB05-013E-EBF1-54393CFE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88CBF-0FE7-3B48-84F0-4E1FE625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ACDC9-345E-B5BD-9C1D-430CB924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C7E58-9DCF-8B88-09FD-1A5497FB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35E5B-9797-8940-46EE-F1626B90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2888D-4F06-F6AA-4A56-A41C7362D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EC8E6-852A-C5A2-A5F8-835567BB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4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4B02-3873-FFE4-7797-C66024B4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0275-AB2C-BB7B-FF36-FE8A1333B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3675D-BB04-687E-51B7-C1191E7C7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D5434-FAE7-9966-9F9C-524E7428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BD312-5A77-89DB-0BEB-3A15531D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115DB-5088-6EEC-8E3F-E7FFA413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5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1B9B-ABC5-AEE1-8D6C-0C2B3F89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743CA-8B8E-DA8F-2AA2-576C4990E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22AF7-731F-3034-905E-C61982D0E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35068-A22A-3072-1665-40D2E444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91052-3C4F-0BBE-E0B8-8B250E8F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EF048-F28E-7797-0CC0-E4F10A16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7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DC039-C6FE-7308-8AA4-D2851520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93ACC-A77E-6987-4D5A-3BD76CC4D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37A75-1B1F-FBB3-ED6A-72FFB5712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8C4B3-7545-46B0-39E9-BA1BB7594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EC18A-CFF5-FCD7-0ACA-5E56E90A4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3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118D-C99D-636A-C434-A2F1FE44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DATABASE NORMALIZATION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9412-83D2-B7CA-9601-1FFBA5279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b="1" dirty="0"/>
              <a:t>Data Normalization </a:t>
            </a:r>
            <a:r>
              <a:rPr lang="en-PH" dirty="0"/>
              <a:t>is the process of removing redundancies and improving data integrity of a database. This will prevent different anomalies that may arise from poor database design. Ideally, a database should reach the Third Normal Form.</a:t>
            </a:r>
          </a:p>
          <a:p>
            <a:pPr marL="0" indent="0">
              <a:buNone/>
            </a:pPr>
            <a:r>
              <a:rPr lang="en-PH" dirty="0"/>
              <a:t>In this project, a store named </a:t>
            </a:r>
            <a:r>
              <a:rPr lang="en-PH" b="1" dirty="0"/>
              <a:t>Hello Coffee </a:t>
            </a:r>
            <a:r>
              <a:rPr lang="en-PH" dirty="0"/>
              <a:t>has their sales data stored in a MySQL database. However, the database only contains a single table, containing attributes that represent other entities aside from sales. </a:t>
            </a:r>
          </a:p>
        </p:txBody>
      </p:sp>
    </p:spTree>
    <p:extLst>
      <p:ext uri="{BB962C8B-B14F-4D97-AF65-F5344CB8AC3E}">
        <p14:creationId xmlns:p14="http://schemas.microsoft.com/office/powerpoint/2010/main" val="220189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3A2E-A748-2A8A-4400-AC0DCD22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err="1">
                <a:solidFill>
                  <a:schemeClr val="tx1"/>
                </a:solidFill>
              </a:rPr>
              <a:t>hello_coffee</a:t>
            </a:r>
            <a:r>
              <a:rPr lang="en-PH" b="1" dirty="0">
                <a:solidFill>
                  <a:schemeClr val="tx1"/>
                </a:solidFill>
              </a:rPr>
              <a:t> database: sales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F3EAE-ACE9-C1E3-9236-DF462F7F6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33" y="13891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1800" dirty="0"/>
              <a:t>This database, contains only one single table named sales. This was the table prior to normalization. </a:t>
            </a:r>
          </a:p>
          <a:p>
            <a:pPr marL="0" indent="0">
              <a:buNone/>
            </a:pPr>
            <a:endParaRPr lang="en-PH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19151-7E26-E3B7-8E12-106BF20F1219}"/>
              </a:ext>
            </a:extLst>
          </p:cNvPr>
          <p:cNvSpPr txBox="1"/>
          <p:nvPr/>
        </p:nvSpPr>
        <p:spPr>
          <a:xfrm flipH="1">
            <a:off x="838200" y="2253079"/>
            <a:ext cx="8124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This table is a standalone table inside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The table adheres to the 1NF. However, there are non-key attributes that are partially dependent only to the composite keys </a:t>
            </a:r>
            <a:r>
              <a:rPr lang="en-PH" dirty="0" err="1"/>
              <a:t>OrderId</a:t>
            </a:r>
            <a:r>
              <a:rPr lang="en-PH" dirty="0"/>
              <a:t>, </a:t>
            </a:r>
            <a:r>
              <a:rPr lang="en-PH" dirty="0" err="1"/>
              <a:t>AreaCode</a:t>
            </a:r>
            <a:r>
              <a:rPr lang="en-PH" dirty="0"/>
              <a:t>, </a:t>
            </a:r>
            <a:r>
              <a:rPr lang="en-PH" dirty="0" err="1"/>
              <a:t>ProductId</a:t>
            </a:r>
            <a:r>
              <a:rPr lang="en-PH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Further design improvement is needed to reach 2NF and 3NF.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7D477D-D6AC-E3E4-1814-1C30B24F9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349" y="1723937"/>
            <a:ext cx="1466925" cy="3410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0EEE89-EFB8-4848-B79C-E09C2AC8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91" y="3806844"/>
            <a:ext cx="9696948" cy="13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8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F159-3368-E681-5984-23C9CB40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34" y="204259"/>
            <a:ext cx="10515600" cy="1325563"/>
          </a:xfrm>
        </p:spPr>
        <p:txBody>
          <a:bodyPr/>
          <a:lstStyle/>
          <a:p>
            <a:r>
              <a:rPr lang="en-PH" b="1" dirty="0"/>
              <a:t>After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57FBC-DBC3-4E10-22ED-03CF4F8F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734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1600" dirty="0"/>
              <a:t>After normalizing </a:t>
            </a:r>
            <a:r>
              <a:rPr lang="en-PH" sz="1600" dirty="0" err="1"/>
              <a:t>hello_coffee</a:t>
            </a:r>
            <a:r>
              <a:rPr lang="en-PH" sz="1600" dirty="0"/>
              <a:t>, this is now the new EER diagrams. Each table in this database now only represents  a single entity.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DF178-46CA-5678-5F9B-0C15D9456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149" y="1884646"/>
            <a:ext cx="5867702" cy="47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5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185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DATABASE NORMALIZATION PROJECT</vt:lpstr>
      <vt:lpstr>hello_coffee database: sales table</vt:lpstr>
      <vt:lpstr>After Normalization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NORMALIZATION PROJECT</dc:title>
  <dc:creator>Melga Sonio</dc:creator>
  <cp:lastModifiedBy>Melga Sonio</cp:lastModifiedBy>
  <cp:revision>1</cp:revision>
  <dcterms:created xsi:type="dcterms:W3CDTF">2023-08-31T12:06:03Z</dcterms:created>
  <dcterms:modified xsi:type="dcterms:W3CDTF">2023-08-31T15:30:38Z</dcterms:modified>
</cp:coreProperties>
</file>