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-492" y="16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08BA3-0DCE-421F-97EA-603A52F257DA}" type="datetimeFigureOut">
              <a:rPr lang="el-GR" smtClean="0"/>
              <a:pPr/>
              <a:t>29/1/2017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DB0EE-EDC8-48A3-802E-F46577E2A52C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Ισοσκελές τρίγωνο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- Τίτλος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9" name="8 - Υπότιτλος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28" name="27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r>
              <a:rPr lang="el-GR" smtClean="0"/>
              <a:t>29/1/2017</a:t>
            </a:r>
            <a:endParaRPr lang="el-GR"/>
          </a:p>
        </p:txBody>
      </p:sp>
      <p:sp>
        <p:nvSpPr>
          <p:cNvPr id="17" name="16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l-GR"/>
          </a:p>
        </p:txBody>
      </p:sp>
      <p:sp>
        <p:nvSpPr>
          <p:cNvPr id="29" name="28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D7BB423-11CF-49DF-8547-CE2AC0C3BA1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29/1/2017</a:t>
            </a:r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B423-11CF-49DF-8547-CE2AC0C3BA1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29/1/2017</a:t>
            </a:r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B423-11CF-49DF-8547-CE2AC0C3BA1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r>
              <a:rPr lang="el-GR" smtClean="0"/>
              <a:t>29/1/2017</a:t>
            </a:r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B423-11CF-49DF-8547-CE2AC0C3BA1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- Ορθογώνιο τρίγωνο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- Ισοσκελές τρίγωνο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r>
              <a:rPr lang="el-GR" smtClean="0"/>
              <a:t>29/1/2017</a:t>
            </a:r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D7BB423-11CF-49DF-8547-CE2AC0C3BA1A}" type="slidenum">
              <a:rPr lang="el-GR" smtClean="0"/>
              <a:pPr/>
              <a:t>‹#›</a:t>
            </a:fld>
            <a:endParaRPr lang="el-GR"/>
          </a:p>
        </p:txBody>
      </p:sp>
      <p:cxnSp>
        <p:nvCxnSpPr>
          <p:cNvPr id="11" name="10 - Ευθεία γραμμή σύνδεσης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- Ευθεία γραμμή σύνδεσης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r>
              <a:rPr lang="el-GR" smtClean="0"/>
              <a:t>29/1/2017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D7BB423-11CF-49DF-8547-CE2AC0C3BA1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r>
              <a:rPr lang="el-GR" smtClean="0"/>
              <a:t>29/1/2017</a:t>
            </a:r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D7BB423-11CF-49DF-8547-CE2AC0C3BA1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29/1/2017</a:t>
            </a:r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B423-11CF-49DF-8547-CE2AC0C3BA1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r>
              <a:rPr lang="el-GR" smtClean="0"/>
              <a:t>29/1/2017</a:t>
            </a:r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D7BB423-11CF-49DF-8547-CE2AC0C3BA1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l-GR" smtClean="0"/>
              <a:t>29/1/2017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D7BB423-11CF-49DF-8547-CE2AC0C3BA1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l-GR" smtClean="0"/>
              <a:t>29/1/2017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D7BB423-11CF-49DF-8547-CE2AC0C3BA1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- Ορθογώνιο τρίγωνο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- Ευθεία γραμμή σύνδεσης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- Ευθεία γραμμή σύνδεσης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- Θέση τίτλου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3" name="1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4" name="1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r>
              <a:rPr lang="el-GR" smtClean="0"/>
              <a:t>29/1/2017</a:t>
            </a:r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l-GR"/>
          </a:p>
        </p:txBody>
      </p:sp>
      <p:sp>
        <p:nvSpPr>
          <p:cNvPr id="23" name="22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D7BB423-11CF-49DF-8547-CE2AC0C3BA1A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 SENSOR PROJECT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Marinos</a:t>
            </a:r>
            <a:r>
              <a:rPr lang="en-US" dirty="0" smtClean="0"/>
              <a:t> </a:t>
            </a:r>
            <a:r>
              <a:rPr lang="en-US" dirty="0" err="1" smtClean="0"/>
              <a:t>apostolopoulos</a:t>
            </a:r>
            <a:endParaRPr lang="en-US" dirty="0" smtClean="0"/>
          </a:p>
          <a:p>
            <a:r>
              <a:rPr lang="en-US" dirty="0" smtClean="0"/>
              <a:t>1nepp01</a:t>
            </a:r>
            <a:endParaRPr lang="el-GR" dirty="0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29/1/2017</a:t>
            </a:r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ΑΙΣΘΗΤΗΡΑΣ ΚΑΠΝΟΥ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Στον </a:t>
            </a:r>
            <a:r>
              <a:rPr lang="el-GR" dirty="0" err="1" smtClean="0"/>
              <a:t>αισθητηρα</a:t>
            </a:r>
            <a:r>
              <a:rPr lang="el-GR" dirty="0" smtClean="0"/>
              <a:t> </a:t>
            </a:r>
            <a:r>
              <a:rPr lang="el-GR" dirty="0" err="1" smtClean="0"/>
              <a:t>καπνου</a:t>
            </a:r>
            <a:r>
              <a:rPr lang="el-GR" dirty="0" smtClean="0"/>
              <a:t> </a:t>
            </a:r>
            <a:r>
              <a:rPr lang="el-GR" dirty="0" err="1" smtClean="0"/>
              <a:t>εχουμε</a:t>
            </a:r>
            <a:r>
              <a:rPr lang="el-GR" dirty="0" smtClean="0"/>
              <a:t> </a:t>
            </a:r>
            <a:r>
              <a:rPr lang="el-GR" dirty="0" err="1" smtClean="0"/>
              <a:t>προγραμματισει</a:t>
            </a:r>
            <a:r>
              <a:rPr lang="el-GR" dirty="0" smtClean="0"/>
              <a:t> σε </a:t>
            </a:r>
            <a:r>
              <a:rPr lang="en-US" dirty="0" err="1" smtClean="0"/>
              <a:t>arduino</a:t>
            </a:r>
            <a:r>
              <a:rPr lang="en-US" dirty="0" smtClean="0"/>
              <a:t> C </a:t>
            </a:r>
            <a:r>
              <a:rPr lang="el-GR" dirty="0" smtClean="0"/>
              <a:t>να </a:t>
            </a:r>
            <a:r>
              <a:rPr lang="el-GR" dirty="0" err="1" smtClean="0"/>
              <a:t>μετραει,καταγραφει</a:t>
            </a:r>
            <a:r>
              <a:rPr lang="el-GR" dirty="0" smtClean="0"/>
              <a:t> και να </a:t>
            </a:r>
            <a:r>
              <a:rPr lang="el-GR" dirty="0" err="1" smtClean="0"/>
              <a:t>συγκρινει</a:t>
            </a:r>
            <a:r>
              <a:rPr lang="el-GR" dirty="0" smtClean="0"/>
              <a:t> </a:t>
            </a:r>
            <a:r>
              <a:rPr lang="el-GR" dirty="0" err="1" smtClean="0"/>
              <a:t>τιμες</a:t>
            </a:r>
            <a:r>
              <a:rPr lang="el-GR" dirty="0" smtClean="0"/>
              <a:t> </a:t>
            </a:r>
            <a:r>
              <a:rPr lang="el-GR" dirty="0" err="1" smtClean="0"/>
              <a:t>διοξειδιου</a:t>
            </a:r>
            <a:r>
              <a:rPr lang="el-GR" dirty="0" smtClean="0"/>
              <a:t> </a:t>
            </a:r>
            <a:r>
              <a:rPr lang="el-GR" dirty="0" err="1" smtClean="0"/>
              <a:t>ανθρακα</a:t>
            </a:r>
            <a:r>
              <a:rPr lang="el-GR" dirty="0" smtClean="0"/>
              <a:t> και αν </a:t>
            </a:r>
            <a:r>
              <a:rPr lang="el-GR" dirty="0" err="1" smtClean="0"/>
              <a:t>ξεπερασουν</a:t>
            </a:r>
            <a:r>
              <a:rPr lang="el-GR" dirty="0" smtClean="0"/>
              <a:t> τις </a:t>
            </a:r>
            <a:r>
              <a:rPr lang="el-GR" dirty="0" err="1" smtClean="0"/>
              <a:t>τιμες</a:t>
            </a:r>
            <a:r>
              <a:rPr lang="el-GR" dirty="0" smtClean="0"/>
              <a:t> που </a:t>
            </a:r>
            <a:r>
              <a:rPr lang="el-GR" dirty="0" err="1" smtClean="0"/>
              <a:t>εχουμε</a:t>
            </a:r>
            <a:r>
              <a:rPr lang="el-GR" dirty="0" smtClean="0"/>
              <a:t> </a:t>
            </a:r>
            <a:r>
              <a:rPr lang="el-GR" dirty="0" err="1" smtClean="0"/>
              <a:t>εμεις</a:t>
            </a:r>
            <a:r>
              <a:rPr lang="el-GR" dirty="0" smtClean="0"/>
              <a:t> </a:t>
            </a:r>
            <a:r>
              <a:rPr lang="el-GR" dirty="0" err="1" smtClean="0"/>
              <a:t>ορισει</a:t>
            </a:r>
            <a:r>
              <a:rPr lang="el-GR" dirty="0" smtClean="0"/>
              <a:t> να </a:t>
            </a:r>
            <a:r>
              <a:rPr lang="el-GR" dirty="0" err="1" smtClean="0"/>
              <a:t>ξεκιναει</a:t>
            </a:r>
            <a:r>
              <a:rPr lang="el-GR" dirty="0" smtClean="0"/>
              <a:t> </a:t>
            </a:r>
            <a:r>
              <a:rPr lang="el-GR" dirty="0" err="1" smtClean="0"/>
              <a:t>αλληλεπιδραση</a:t>
            </a:r>
            <a:r>
              <a:rPr lang="el-GR" dirty="0" smtClean="0"/>
              <a:t> με το </a:t>
            </a:r>
            <a:r>
              <a:rPr lang="en-US" dirty="0" smtClean="0"/>
              <a:t>buzzer </a:t>
            </a:r>
            <a:r>
              <a:rPr lang="el-GR" dirty="0" smtClean="0"/>
              <a:t>και τα </a:t>
            </a:r>
            <a:r>
              <a:rPr lang="en-US" dirty="0" err="1" smtClean="0"/>
              <a:t>sos</a:t>
            </a:r>
            <a:r>
              <a:rPr lang="en-US" dirty="0" smtClean="0"/>
              <a:t> led</a:t>
            </a:r>
            <a:r>
              <a:rPr lang="el-GR" dirty="0" smtClean="0"/>
              <a:t> που αν 1,5 δ. </a:t>
            </a:r>
            <a:r>
              <a:rPr lang="el-GR" dirty="0" err="1" smtClean="0"/>
              <a:t>αναβουν</a:t>
            </a:r>
            <a:r>
              <a:rPr lang="el-GR" dirty="0" smtClean="0"/>
              <a:t> </a:t>
            </a:r>
            <a:r>
              <a:rPr lang="el-GR" dirty="0" err="1" smtClean="0"/>
              <a:t>εναλλαξ</a:t>
            </a:r>
            <a:r>
              <a:rPr lang="el-GR" dirty="0" smtClean="0"/>
              <a:t> και </a:t>
            </a:r>
            <a:r>
              <a:rPr lang="el-GR" dirty="0" err="1" smtClean="0"/>
              <a:t>κλιμακωνεται</a:t>
            </a:r>
            <a:r>
              <a:rPr lang="el-GR" dirty="0" smtClean="0"/>
              <a:t> ο </a:t>
            </a:r>
            <a:r>
              <a:rPr lang="el-GR" dirty="0" err="1" smtClean="0"/>
              <a:t>ηχος</a:t>
            </a:r>
            <a:r>
              <a:rPr lang="el-GR" dirty="0" smtClean="0"/>
              <a:t> του </a:t>
            </a:r>
            <a:r>
              <a:rPr lang="en-US" dirty="0" smtClean="0"/>
              <a:t>buzzer</a:t>
            </a:r>
            <a:endParaRPr lang="el-GR" dirty="0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29/1/2017</a:t>
            </a:r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Αισθητηρας</a:t>
            </a:r>
            <a:r>
              <a:rPr lang="el-GR" dirty="0" smtClean="0"/>
              <a:t> </a:t>
            </a:r>
            <a:r>
              <a:rPr lang="el-GR" dirty="0" err="1" smtClean="0"/>
              <a:t>κινησης</a:t>
            </a:r>
            <a:r>
              <a:rPr lang="el-GR" dirty="0" smtClean="0"/>
              <a:t>-</a:t>
            </a:r>
            <a:r>
              <a:rPr lang="en-US" dirty="0" err="1" smtClean="0"/>
              <a:t>pir</a:t>
            </a:r>
            <a:r>
              <a:rPr lang="el-GR" dirty="0" smtClean="0"/>
              <a:t>	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Το </a:t>
            </a:r>
            <a:r>
              <a:rPr lang="en-US" dirty="0" err="1" smtClean="0"/>
              <a:t>pir</a:t>
            </a:r>
            <a:r>
              <a:rPr lang="en-US" dirty="0" smtClean="0"/>
              <a:t> </a:t>
            </a:r>
            <a:r>
              <a:rPr lang="el-GR" dirty="0" smtClean="0"/>
              <a:t> το </a:t>
            </a:r>
            <a:r>
              <a:rPr lang="el-GR" dirty="0" err="1" smtClean="0"/>
              <a:t>βλεπουμε</a:t>
            </a:r>
            <a:r>
              <a:rPr lang="el-GR" dirty="0" smtClean="0"/>
              <a:t> στο </a:t>
            </a:r>
            <a:r>
              <a:rPr lang="el-GR" dirty="0" err="1" smtClean="0"/>
              <a:t>σαλονι</a:t>
            </a:r>
            <a:r>
              <a:rPr lang="el-GR" dirty="0" smtClean="0"/>
              <a:t> </a:t>
            </a:r>
            <a:r>
              <a:rPr lang="el-GR" dirty="0" err="1" smtClean="0"/>
              <a:t>διπλα</a:t>
            </a:r>
            <a:r>
              <a:rPr lang="el-GR" dirty="0" smtClean="0"/>
              <a:t> από την </a:t>
            </a:r>
            <a:r>
              <a:rPr lang="el-GR" dirty="0" err="1" smtClean="0"/>
              <a:t>καμερα</a:t>
            </a:r>
            <a:r>
              <a:rPr lang="el-GR" dirty="0" smtClean="0"/>
              <a:t> ,</a:t>
            </a:r>
            <a:r>
              <a:rPr lang="el-GR" dirty="0" err="1" smtClean="0"/>
              <a:t>προγραμματισμενο</a:t>
            </a:r>
            <a:r>
              <a:rPr lang="el-GR" dirty="0" smtClean="0"/>
              <a:t> να </a:t>
            </a:r>
            <a:r>
              <a:rPr lang="el-GR" dirty="0" err="1" smtClean="0"/>
              <a:t>αναγνωριζει</a:t>
            </a:r>
            <a:r>
              <a:rPr lang="el-GR" dirty="0" smtClean="0"/>
              <a:t> 2 </a:t>
            </a:r>
            <a:r>
              <a:rPr lang="el-GR" dirty="0" err="1" smtClean="0"/>
              <a:t>λειτουργιες</a:t>
            </a:r>
            <a:r>
              <a:rPr lang="el-GR" dirty="0" smtClean="0"/>
              <a:t> </a:t>
            </a:r>
            <a:r>
              <a:rPr lang="en-US" dirty="0" smtClean="0"/>
              <a:t>motion start-end</a:t>
            </a:r>
            <a:r>
              <a:rPr lang="el-GR" dirty="0" smtClean="0"/>
              <a:t> μας </a:t>
            </a:r>
            <a:r>
              <a:rPr lang="el-GR" dirty="0" err="1" smtClean="0"/>
              <a:t>ξεκινα</a:t>
            </a:r>
            <a:r>
              <a:rPr lang="el-GR" dirty="0" smtClean="0"/>
              <a:t> </a:t>
            </a:r>
            <a:r>
              <a:rPr lang="el-GR" dirty="0" err="1" smtClean="0"/>
              <a:t>αλληλεπιδραση</a:t>
            </a:r>
            <a:r>
              <a:rPr lang="el-GR" dirty="0" smtClean="0"/>
              <a:t> με τα </a:t>
            </a:r>
            <a:r>
              <a:rPr lang="en-US" dirty="0" smtClean="0"/>
              <a:t>led </a:t>
            </a:r>
            <a:r>
              <a:rPr lang="el-GR" dirty="0" err="1" smtClean="0"/>
              <a:t>φωτισμου</a:t>
            </a:r>
            <a:r>
              <a:rPr lang="el-GR" dirty="0" smtClean="0"/>
              <a:t> </a:t>
            </a:r>
            <a:r>
              <a:rPr lang="el-GR" dirty="0" err="1" smtClean="0"/>
              <a:t>οπου</a:t>
            </a:r>
            <a:r>
              <a:rPr lang="el-GR" dirty="0" smtClean="0"/>
              <a:t> και τους </a:t>
            </a:r>
            <a:r>
              <a:rPr lang="el-GR" dirty="0" err="1" smtClean="0"/>
              <a:t>δινει</a:t>
            </a:r>
            <a:r>
              <a:rPr lang="el-GR" dirty="0" smtClean="0"/>
              <a:t> </a:t>
            </a:r>
            <a:r>
              <a:rPr lang="el-GR" dirty="0" err="1" smtClean="0"/>
              <a:t>εντολη</a:t>
            </a:r>
            <a:r>
              <a:rPr lang="el-GR" dirty="0" smtClean="0"/>
              <a:t> </a:t>
            </a:r>
            <a:r>
              <a:rPr lang="el-GR" dirty="0" err="1" smtClean="0"/>
              <a:t>μολις</a:t>
            </a:r>
            <a:r>
              <a:rPr lang="el-GR" dirty="0" smtClean="0"/>
              <a:t> </a:t>
            </a:r>
            <a:r>
              <a:rPr lang="el-GR" dirty="0" err="1" smtClean="0"/>
              <a:t>ανιχνευσει</a:t>
            </a:r>
            <a:r>
              <a:rPr lang="el-GR" dirty="0" smtClean="0"/>
              <a:t> </a:t>
            </a:r>
            <a:r>
              <a:rPr lang="el-GR" dirty="0" err="1" smtClean="0"/>
              <a:t>κινηση</a:t>
            </a:r>
            <a:r>
              <a:rPr lang="el-GR" dirty="0" smtClean="0"/>
              <a:t> (</a:t>
            </a:r>
            <a:r>
              <a:rPr lang="en-US" dirty="0" smtClean="0"/>
              <a:t>start)</a:t>
            </a:r>
            <a:r>
              <a:rPr lang="el-GR" dirty="0" smtClean="0"/>
              <a:t> να </a:t>
            </a:r>
            <a:r>
              <a:rPr lang="el-GR" dirty="0" err="1" smtClean="0"/>
              <a:t>αναβουν</a:t>
            </a:r>
            <a:r>
              <a:rPr lang="el-GR" dirty="0" smtClean="0"/>
              <a:t> σε όλα τα </a:t>
            </a:r>
            <a:r>
              <a:rPr lang="el-GR" dirty="0" err="1" smtClean="0"/>
              <a:t>δωματια</a:t>
            </a:r>
            <a:endParaRPr lang="el-GR" dirty="0" smtClean="0"/>
          </a:p>
          <a:p>
            <a:r>
              <a:rPr lang="el-GR" dirty="0" err="1" smtClean="0"/>
              <a:t>Αντιστοιχα</a:t>
            </a:r>
            <a:r>
              <a:rPr lang="el-GR" dirty="0" smtClean="0"/>
              <a:t> </a:t>
            </a:r>
            <a:r>
              <a:rPr lang="el-GR" dirty="0" err="1" smtClean="0"/>
              <a:t>μολις</a:t>
            </a:r>
            <a:r>
              <a:rPr lang="el-GR" dirty="0" smtClean="0"/>
              <a:t> </a:t>
            </a:r>
            <a:r>
              <a:rPr lang="el-GR" dirty="0" err="1" smtClean="0"/>
              <a:t>θεωρησει</a:t>
            </a:r>
            <a:r>
              <a:rPr lang="el-GR" dirty="0" smtClean="0"/>
              <a:t> ότι η </a:t>
            </a:r>
            <a:r>
              <a:rPr lang="el-GR" dirty="0" err="1" smtClean="0"/>
              <a:t>κινηση</a:t>
            </a:r>
            <a:r>
              <a:rPr lang="el-GR" dirty="0" smtClean="0"/>
              <a:t> </a:t>
            </a:r>
            <a:r>
              <a:rPr lang="el-GR" dirty="0" err="1" smtClean="0"/>
              <a:t>τελειωσε</a:t>
            </a:r>
            <a:r>
              <a:rPr lang="el-GR" dirty="0" smtClean="0"/>
              <a:t> τα </a:t>
            </a:r>
            <a:r>
              <a:rPr lang="el-GR" dirty="0" err="1" smtClean="0"/>
              <a:t>σβηνει</a:t>
            </a:r>
            <a:r>
              <a:rPr lang="el-GR" dirty="0" smtClean="0"/>
              <a:t> </a:t>
            </a:r>
            <a:r>
              <a:rPr lang="el-GR" dirty="0" err="1" smtClean="0"/>
              <a:t>ολα</a:t>
            </a:r>
            <a:endParaRPr lang="el-GR" dirty="0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29/1/2017</a:t>
            </a:r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RANDAR-</a:t>
            </a:r>
            <a:r>
              <a:rPr lang="el-GR" dirty="0" smtClean="0"/>
              <a:t>ΑΠΟΣΤΑΣΙΟΜΕΤΡΟ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Το </a:t>
            </a:r>
            <a:r>
              <a:rPr lang="en-US" dirty="0" err="1" smtClean="0"/>
              <a:t>randar</a:t>
            </a:r>
            <a:r>
              <a:rPr lang="el-GR" dirty="0" smtClean="0"/>
              <a:t> είναι </a:t>
            </a:r>
            <a:r>
              <a:rPr lang="el-GR" dirty="0" err="1" smtClean="0"/>
              <a:t>ουσιαστικα</a:t>
            </a:r>
            <a:r>
              <a:rPr lang="el-GR" dirty="0" smtClean="0"/>
              <a:t> ένα </a:t>
            </a:r>
            <a:r>
              <a:rPr lang="el-GR" dirty="0" err="1" smtClean="0"/>
              <a:t>αποστασιομετρο</a:t>
            </a:r>
            <a:r>
              <a:rPr lang="el-GR" dirty="0" smtClean="0"/>
              <a:t> που είναι </a:t>
            </a:r>
            <a:r>
              <a:rPr lang="el-GR" dirty="0" err="1" smtClean="0"/>
              <a:t>ρυθμισμενο</a:t>
            </a:r>
            <a:r>
              <a:rPr lang="el-GR" dirty="0" smtClean="0"/>
              <a:t> να </a:t>
            </a:r>
            <a:r>
              <a:rPr lang="el-GR" dirty="0" err="1" smtClean="0"/>
              <a:t>αναγνωριζει</a:t>
            </a:r>
            <a:r>
              <a:rPr lang="el-GR" dirty="0" smtClean="0"/>
              <a:t> Αν </a:t>
            </a:r>
            <a:r>
              <a:rPr lang="el-GR" dirty="0" err="1" smtClean="0"/>
              <a:t>υπαρχει</a:t>
            </a:r>
            <a:r>
              <a:rPr lang="el-GR" dirty="0" smtClean="0"/>
              <a:t> </a:t>
            </a:r>
            <a:r>
              <a:rPr lang="el-GR" dirty="0" err="1" smtClean="0"/>
              <a:t>καποιο</a:t>
            </a:r>
            <a:r>
              <a:rPr lang="el-GR" dirty="0" smtClean="0"/>
              <a:t> </a:t>
            </a:r>
            <a:r>
              <a:rPr lang="el-GR" dirty="0" err="1" smtClean="0"/>
              <a:t>φυσικο</a:t>
            </a:r>
            <a:r>
              <a:rPr lang="el-GR" dirty="0" smtClean="0"/>
              <a:t> </a:t>
            </a:r>
            <a:r>
              <a:rPr lang="el-GR" dirty="0" err="1" smtClean="0"/>
              <a:t>εμποδιο</a:t>
            </a:r>
            <a:r>
              <a:rPr lang="el-GR" dirty="0" smtClean="0"/>
              <a:t> </a:t>
            </a:r>
            <a:r>
              <a:rPr lang="el-GR" dirty="0" err="1" smtClean="0"/>
              <a:t>απεναντι</a:t>
            </a:r>
            <a:r>
              <a:rPr lang="el-GR" dirty="0" smtClean="0"/>
              <a:t> του σε </a:t>
            </a:r>
            <a:r>
              <a:rPr lang="el-GR" dirty="0" err="1" smtClean="0"/>
              <a:t>καποια</a:t>
            </a:r>
            <a:r>
              <a:rPr lang="el-GR" dirty="0" smtClean="0"/>
              <a:t> </a:t>
            </a:r>
            <a:r>
              <a:rPr lang="el-GR" dirty="0" err="1" smtClean="0"/>
              <a:t>συγκεκριμενη</a:t>
            </a:r>
            <a:r>
              <a:rPr lang="el-GR" dirty="0" smtClean="0"/>
              <a:t> </a:t>
            </a:r>
            <a:r>
              <a:rPr lang="el-GR" dirty="0" err="1" smtClean="0"/>
              <a:t>αποσταση</a:t>
            </a:r>
            <a:r>
              <a:rPr lang="el-GR" dirty="0" smtClean="0"/>
              <a:t>(25</a:t>
            </a:r>
            <a:r>
              <a:rPr lang="en-US" dirty="0" smtClean="0"/>
              <a:t>cm </a:t>
            </a:r>
            <a:r>
              <a:rPr lang="el-GR" dirty="0" smtClean="0"/>
              <a:t> στο </a:t>
            </a:r>
            <a:r>
              <a:rPr lang="el-GR" dirty="0" err="1" smtClean="0"/>
              <a:t>παραδειγμα</a:t>
            </a:r>
            <a:r>
              <a:rPr lang="el-GR" dirty="0" smtClean="0"/>
              <a:t>) και </a:t>
            </a:r>
            <a:r>
              <a:rPr lang="el-GR" dirty="0" err="1" smtClean="0"/>
              <a:t>αλληλεπιδρα</a:t>
            </a:r>
            <a:r>
              <a:rPr lang="el-GR" dirty="0" smtClean="0"/>
              <a:t> με τα </a:t>
            </a:r>
            <a:r>
              <a:rPr lang="en-US" dirty="0" smtClean="0"/>
              <a:t>led</a:t>
            </a:r>
            <a:r>
              <a:rPr lang="el-GR" dirty="0" smtClean="0"/>
              <a:t> </a:t>
            </a:r>
            <a:r>
              <a:rPr lang="el-GR" dirty="0" err="1" smtClean="0"/>
              <a:t>διαδρομου</a:t>
            </a:r>
            <a:r>
              <a:rPr lang="el-GR" dirty="0" smtClean="0"/>
              <a:t> </a:t>
            </a:r>
            <a:r>
              <a:rPr lang="el-GR" dirty="0" err="1" smtClean="0"/>
              <a:t>οπου</a:t>
            </a:r>
            <a:r>
              <a:rPr lang="el-GR" dirty="0" smtClean="0"/>
              <a:t> </a:t>
            </a:r>
            <a:r>
              <a:rPr lang="el-GR" dirty="0" err="1" smtClean="0"/>
              <a:t>μολις</a:t>
            </a:r>
            <a:r>
              <a:rPr lang="el-GR" dirty="0" smtClean="0"/>
              <a:t> </a:t>
            </a:r>
            <a:r>
              <a:rPr lang="el-GR" dirty="0" err="1" smtClean="0"/>
              <a:t>ανιχνευσει</a:t>
            </a:r>
            <a:r>
              <a:rPr lang="el-GR" dirty="0" smtClean="0"/>
              <a:t> </a:t>
            </a:r>
            <a:r>
              <a:rPr lang="el-GR" dirty="0" err="1" smtClean="0"/>
              <a:t>αντικειμενο</a:t>
            </a:r>
            <a:r>
              <a:rPr lang="el-GR" dirty="0" smtClean="0"/>
              <a:t> τα </a:t>
            </a:r>
            <a:r>
              <a:rPr lang="el-GR" dirty="0" err="1" smtClean="0"/>
              <a:t>ενεργοποιει</a:t>
            </a:r>
            <a:r>
              <a:rPr lang="el-GR" dirty="0" smtClean="0"/>
              <a:t> και  </a:t>
            </a:r>
            <a:r>
              <a:rPr lang="el-GR" dirty="0" err="1" smtClean="0"/>
              <a:t>τυπωνει</a:t>
            </a:r>
            <a:r>
              <a:rPr lang="el-GR" dirty="0" smtClean="0"/>
              <a:t> στην </a:t>
            </a:r>
            <a:r>
              <a:rPr lang="el-GR" dirty="0" err="1" smtClean="0"/>
              <a:t>οθονη</a:t>
            </a:r>
            <a:r>
              <a:rPr lang="el-GR" dirty="0" smtClean="0"/>
              <a:t> και την </a:t>
            </a:r>
            <a:r>
              <a:rPr lang="el-GR" dirty="0" err="1" smtClean="0"/>
              <a:t>ακριβη</a:t>
            </a:r>
            <a:r>
              <a:rPr lang="el-GR" dirty="0" smtClean="0"/>
              <a:t> </a:t>
            </a:r>
            <a:r>
              <a:rPr lang="el-GR" dirty="0" err="1" smtClean="0"/>
              <a:t>αποσταση</a:t>
            </a:r>
            <a:r>
              <a:rPr lang="el-GR" dirty="0" smtClean="0"/>
              <a:t> του </a:t>
            </a:r>
            <a:r>
              <a:rPr lang="el-GR" dirty="0" err="1" smtClean="0"/>
              <a:t>αντικειμενου</a:t>
            </a:r>
            <a:r>
              <a:rPr lang="el-GR" dirty="0" smtClean="0"/>
              <a:t> από το </a:t>
            </a:r>
            <a:r>
              <a:rPr lang="el-GR" dirty="0" err="1" smtClean="0"/>
              <a:t>ρανταρ</a:t>
            </a:r>
            <a:endParaRPr lang="el-GR" dirty="0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29/1/2017</a:t>
            </a:r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SENSOR PROJECT 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Είναι </a:t>
            </a:r>
            <a:r>
              <a:rPr lang="el-GR" dirty="0" err="1" smtClean="0"/>
              <a:t>απλη</a:t>
            </a:r>
            <a:r>
              <a:rPr lang="el-GR" dirty="0" smtClean="0"/>
              <a:t> </a:t>
            </a:r>
            <a:r>
              <a:rPr lang="el-GR" dirty="0" err="1" smtClean="0"/>
              <a:t>υλοποιηση</a:t>
            </a:r>
            <a:r>
              <a:rPr lang="el-GR" dirty="0" smtClean="0"/>
              <a:t> </a:t>
            </a:r>
            <a:r>
              <a:rPr lang="el-GR" dirty="0" err="1" smtClean="0"/>
              <a:t>χαμηλου</a:t>
            </a:r>
            <a:r>
              <a:rPr lang="el-GR" dirty="0" smtClean="0"/>
              <a:t> </a:t>
            </a:r>
            <a:r>
              <a:rPr lang="el-GR" dirty="0" err="1" smtClean="0"/>
              <a:t>κοστους</a:t>
            </a:r>
            <a:r>
              <a:rPr lang="el-GR" dirty="0" smtClean="0"/>
              <a:t> και </a:t>
            </a:r>
            <a:r>
              <a:rPr lang="el-GR" dirty="0" err="1" smtClean="0"/>
              <a:t>χρηση</a:t>
            </a:r>
            <a:r>
              <a:rPr lang="el-GR" dirty="0" smtClean="0"/>
              <a:t> </a:t>
            </a:r>
            <a:r>
              <a:rPr lang="el-GR" dirty="0" err="1" smtClean="0"/>
              <a:t>γλωσσας</a:t>
            </a:r>
            <a:r>
              <a:rPr lang="el-GR" dirty="0" smtClean="0"/>
              <a:t> </a:t>
            </a:r>
            <a:r>
              <a:rPr lang="en-US" dirty="0" smtClean="0"/>
              <a:t>c</a:t>
            </a:r>
            <a:r>
              <a:rPr lang="el-GR" dirty="0" smtClean="0"/>
              <a:t> για </a:t>
            </a:r>
            <a:r>
              <a:rPr lang="el-GR" dirty="0" err="1" smtClean="0"/>
              <a:t>προγραμματισμο</a:t>
            </a:r>
            <a:r>
              <a:rPr lang="el-GR" dirty="0" smtClean="0"/>
              <a:t> </a:t>
            </a:r>
          </a:p>
          <a:p>
            <a:r>
              <a:rPr lang="el-GR" dirty="0" err="1" smtClean="0"/>
              <a:t>Μπορουμε</a:t>
            </a:r>
            <a:r>
              <a:rPr lang="el-GR" dirty="0" smtClean="0"/>
              <a:t> να </a:t>
            </a:r>
            <a:r>
              <a:rPr lang="el-GR" dirty="0" err="1" smtClean="0"/>
              <a:t>βρουμε</a:t>
            </a:r>
            <a:r>
              <a:rPr lang="el-GR" dirty="0" smtClean="0"/>
              <a:t> </a:t>
            </a:r>
            <a:r>
              <a:rPr lang="el-GR" dirty="0" err="1" smtClean="0"/>
              <a:t>διαφορα</a:t>
            </a:r>
            <a:r>
              <a:rPr lang="el-GR" dirty="0" smtClean="0"/>
              <a:t> </a:t>
            </a:r>
            <a:r>
              <a:rPr lang="el-GR" dirty="0" err="1" smtClean="0"/>
              <a:t>παραδειγματα</a:t>
            </a:r>
            <a:r>
              <a:rPr lang="el-GR" dirty="0" smtClean="0"/>
              <a:t>  </a:t>
            </a:r>
            <a:r>
              <a:rPr lang="el-GR" dirty="0" err="1" smtClean="0"/>
              <a:t>ειτε</a:t>
            </a:r>
            <a:r>
              <a:rPr lang="el-GR" dirty="0" smtClean="0"/>
              <a:t> στο </a:t>
            </a:r>
            <a:r>
              <a:rPr lang="el-GR" dirty="0" err="1" smtClean="0"/>
              <a:t>κεντρικο</a:t>
            </a:r>
            <a:r>
              <a:rPr lang="el-GR" dirty="0" smtClean="0"/>
              <a:t> </a:t>
            </a:r>
            <a:r>
              <a:rPr lang="en-US" dirty="0" smtClean="0"/>
              <a:t>site </a:t>
            </a:r>
            <a:r>
              <a:rPr lang="el-GR" dirty="0" smtClean="0"/>
              <a:t> της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l-GR" dirty="0" err="1" smtClean="0"/>
              <a:t>οπου</a:t>
            </a:r>
            <a:r>
              <a:rPr lang="el-GR" dirty="0" smtClean="0"/>
              <a:t> θα </a:t>
            </a:r>
            <a:r>
              <a:rPr lang="el-GR" dirty="0" err="1" smtClean="0"/>
              <a:t>παμε</a:t>
            </a:r>
            <a:r>
              <a:rPr lang="el-GR" dirty="0" smtClean="0"/>
              <a:t> </a:t>
            </a:r>
            <a:r>
              <a:rPr lang="el-GR" dirty="0" err="1" smtClean="0"/>
              <a:t>αναγκαστικα</a:t>
            </a:r>
            <a:r>
              <a:rPr lang="el-GR" dirty="0" smtClean="0"/>
              <a:t> για να </a:t>
            </a:r>
            <a:r>
              <a:rPr lang="el-GR" dirty="0" err="1" smtClean="0"/>
              <a:t>κατεβασουμε</a:t>
            </a:r>
            <a:r>
              <a:rPr lang="el-GR" dirty="0" smtClean="0"/>
              <a:t> το </a:t>
            </a:r>
            <a:r>
              <a:rPr lang="el-GR" dirty="0" err="1" smtClean="0"/>
              <a:t>προγραμμα</a:t>
            </a:r>
            <a:r>
              <a:rPr lang="el-GR" dirty="0" smtClean="0"/>
              <a:t> </a:t>
            </a:r>
          </a:p>
          <a:p>
            <a:r>
              <a:rPr lang="el-GR" dirty="0" err="1" smtClean="0"/>
              <a:t>ειτε</a:t>
            </a:r>
            <a:r>
              <a:rPr lang="el-GR" dirty="0" smtClean="0"/>
              <a:t> </a:t>
            </a:r>
            <a:r>
              <a:rPr lang="el-GR" dirty="0" err="1" smtClean="0"/>
              <a:t>μπορουμε</a:t>
            </a:r>
            <a:r>
              <a:rPr lang="el-GR" dirty="0" smtClean="0"/>
              <a:t> να </a:t>
            </a:r>
            <a:r>
              <a:rPr lang="el-GR" dirty="0" err="1" smtClean="0"/>
              <a:t>βρουμε</a:t>
            </a:r>
            <a:r>
              <a:rPr lang="el-GR" dirty="0" smtClean="0"/>
              <a:t> </a:t>
            </a:r>
            <a:r>
              <a:rPr lang="el-GR" dirty="0" err="1" smtClean="0"/>
              <a:t>παραδειγματα</a:t>
            </a:r>
            <a:r>
              <a:rPr lang="el-GR" dirty="0" smtClean="0"/>
              <a:t> από το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l-GR" dirty="0" err="1" smtClean="0"/>
              <a:t>ξεχωριστα</a:t>
            </a:r>
            <a:r>
              <a:rPr lang="el-GR" dirty="0" smtClean="0"/>
              <a:t> για τον </a:t>
            </a:r>
            <a:r>
              <a:rPr lang="el-GR" dirty="0" err="1" smtClean="0"/>
              <a:t>καθε</a:t>
            </a:r>
            <a:r>
              <a:rPr lang="el-GR" dirty="0" smtClean="0"/>
              <a:t> έναν </a:t>
            </a:r>
            <a:r>
              <a:rPr lang="el-GR" dirty="0" err="1" smtClean="0"/>
              <a:t>αισθητηρα</a:t>
            </a:r>
            <a:r>
              <a:rPr lang="el-GR" dirty="0" smtClean="0"/>
              <a:t> που </a:t>
            </a:r>
            <a:r>
              <a:rPr lang="el-GR" dirty="0" err="1" smtClean="0"/>
              <a:t>χρησιμοποιησαμε</a:t>
            </a:r>
            <a:endParaRPr lang="el-GR" dirty="0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29/1/2017</a:t>
            </a:r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ΜΑΡΙΝΟΣ ΑΠΟΣΤΟΛΟΠΟΥΛΟΣ 1ΝΕΠΠ01</a:t>
            </a:r>
            <a:endParaRPr lang="el-GR" dirty="0"/>
          </a:p>
        </p:txBody>
      </p:sp>
      <p:pic>
        <p:nvPicPr>
          <p:cNvPr id="6" name="5 - Θέση περιεχομένου" descr="15590921_724491374383565_7587543680414613089_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1857364"/>
            <a:ext cx="5846361" cy="3883031"/>
          </a:xfrm>
        </p:spPr>
      </p:pic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29/1/2017</a:t>
            </a:r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1026" name="Picture 2" descr="G:\back up laptop\epifania ergasias\Νέος φάκελος\python\arduino_sensor_6_led\fwto\_DSC00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468688" y="-158750"/>
            <a:ext cx="13069888" cy="8680450"/>
          </a:xfrm>
          <a:prstGeom prst="rect">
            <a:avLst/>
          </a:prstGeom>
          <a:noFill/>
        </p:spPr>
      </p:pic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29/1/2017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 θα </a:t>
            </a:r>
            <a:r>
              <a:rPr lang="el-GR" dirty="0" err="1" smtClean="0"/>
              <a:t>χρειαστει</a:t>
            </a:r>
            <a:endParaRPr lang="el-GR" dirty="0"/>
          </a:p>
        </p:txBody>
      </p:sp>
      <p:sp>
        <p:nvSpPr>
          <p:cNvPr id="10" name="9 - Θέση περιεχομένου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 smtClean="0"/>
              <a:t>1 </a:t>
            </a:r>
            <a:r>
              <a:rPr lang="en-US" dirty="0" err="1" smtClean="0"/>
              <a:t>pir</a:t>
            </a:r>
            <a:r>
              <a:rPr lang="en-US" dirty="0" smtClean="0"/>
              <a:t> sensor</a:t>
            </a:r>
            <a:r>
              <a:rPr lang="el-GR" dirty="0" smtClean="0"/>
              <a:t> </a:t>
            </a:r>
            <a:r>
              <a:rPr lang="en-US" dirty="0" smtClean="0"/>
              <a:t>(</a:t>
            </a:r>
            <a:r>
              <a:rPr lang="el-GR" dirty="0" err="1" smtClean="0"/>
              <a:t>αισθητηρας</a:t>
            </a:r>
            <a:r>
              <a:rPr lang="el-GR" dirty="0" smtClean="0"/>
              <a:t> </a:t>
            </a:r>
            <a:r>
              <a:rPr lang="el-GR" dirty="0" err="1" smtClean="0"/>
              <a:t>κινησης</a:t>
            </a:r>
            <a:r>
              <a:rPr lang="el-GR" dirty="0" smtClean="0"/>
              <a:t>)</a:t>
            </a:r>
          </a:p>
          <a:p>
            <a:r>
              <a:rPr lang="el-GR" dirty="0" smtClean="0"/>
              <a:t>1 </a:t>
            </a:r>
            <a:r>
              <a:rPr lang="en-US" dirty="0" smtClean="0"/>
              <a:t>radar sensor (</a:t>
            </a:r>
            <a:r>
              <a:rPr lang="el-GR" dirty="0" err="1" smtClean="0"/>
              <a:t>αποστασιομετρο</a:t>
            </a:r>
            <a:r>
              <a:rPr lang="el-GR" dirty="0" smtClean="0"/>
              <a:t>)</a:t>
            </a:r>
          </a:p>
          <a:p>
            <a:r>
              <a:rPr lang="el-GR" dirty="0" smtClean="0"/>
              <a:t>1</a:t>
            </a:r>
            <a:r>
              <a:rPr lang="en-US" dirty="0" smtClean="0"/>
              <a:t>smoke detector (</a:t>
            </a:r>
            <a:r>
              <a:rPr lang="el-GR" dirty="0" err="1" smtClean="0"/>
              <a:t>αισθητηρας</a:t>
            </a:r>
            <a:r>
              <a:rPr lang="el-GR" dirty="0" smtClean="0"/>
              <a:t> </a:t>
            </a:r>
            <a:r>
              <a:rPr lang="el-GR" dirty="0" err="1" smtClean="0"/>
              <a:t>καπνου</a:t>
            </a:r>
            <a:r>
              <a:rPr lang="el-GR" dirty="0" smtClean="0"/>
              <a:t>)</a:t>
            </a:r>
            <a:endParaRPr lang="el-GR" dirty="0"/>
          </a:p>
        </p:txBody>
      </p:sp>
      <p:sp>
        <p:nvSpPr>
          <p:cNvPr id="11" name="10 - Θέση περιεχομένου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mega</a:t>
            </a:r>
          </a:p>
          <a:p>
            <a:r>
              <a:rPr lang="en-US" dirty="0" smtClean="0"/>
              <a:t>1 test board</a:t>
            </a:r>
          </a:p>
          <a:p>
            <a:r>
              <a:rPr lang="en-US" dirty="0" smtClean="0"/>
              <a:t>1 digital camera</a:t>
            </a:r>
          </a:p>
          <a:p>
            <a:r>
              <a:rPr lang="en-US" dirty="0" smtClean="0"/>
              <a:t>16 led</a:t>
            </a:r>
          </a:p>
          <a:p>
            <a:r>
              <a:rPr lang="en-US" dirty="0" smtClean="0"/>
              <a:t>1 buzzer</a:t>
            </a:r>
            <a:endParaRPr lang="el-GR" dirty="0"/>
          </a:p>
        </p:txBody>
      </p:sp>
      <p:sp>
        <p:nvSpPr>
          <p:cNvPr id="12" name="11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4929190" y="6480969"/>
            <a:ext cx="2781684" cy="377031"/>
          </a:xfrm>
        </p:spPr>
        <p:txBody>
          <a:bodyPr/>
          <a:lstStyle/>
          <a:p>
            <a:r>
              <a:rPr lang="el-GR" dirty="0" smtClean="0"/>
              <a:t>29/1/2017</a:t>
            </a:r>
            <a:endParaRPr lang="el-GR" dirty="0"/>
          </a:p>
        </p:txBody>
      </p:sp>
      <p:sp>
        <p:nvSpPr>
          <p:cNvPr id="13" name="1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Κατα</a:t>
            </a:r>
            <a:r>
              <a:rPr lang="el-GR" dirty="0" smtClean="0"/>
              <a:t> την </a:t>
            </a:r>
            <a:r>
              <a:rPr lang="el-GR" dirty="0" err="1" smtClean="0"/>
              <a:t>υλοποιηση</a:t>
            </a:r>
            <a:r>
              <a:rPr lang="en-US" dirty="0" smtClean="0"/>
              <a:t> LED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 smtClean="0"/>
              <a:t>Με καλάι </a:t>
            </a:r>
            <a:r>
              <a:rPr lang="el-GR" dirty="0" err="1" smtClean="0"/>
              <a:t>εγιναν</a:t>
            </a:r>
            <a:r>
              <a:rPr lang="el-GR" dirty="0" smtClean="0"/>
              <a:t> </a:t>
            </a:r>
            <a:r>
              <a:rPr lang="el-GR" dirty="0" err="1" smtClean="0"/>
              <a:t>κο</a:t>
            </a:r>
            <a:r>
              <a:rPr lang="el-GR" dirty="0" err="1" smtClean="0"/>
              <a:t>λ</a:t>
            </a:r>
            <a:r>
              <a:rPr lang="el-GR" dirty="0" err="1" smtClean="0"/>
              <a:t>λησεις</a:t>
            </a:r>
            <a:r>
              <a:rPr lang="el-GR" dirty="0" smtClean="0"/>
              <a:t> </a:t>
            </a:r>
            <a:r>
              <a:rPr lang="el-GR" dirty="0" smtClean="0"/>
              <a:t>σε </a:t>
            </a:r>
            <a:r>
              <a:rPr lang="el-GR" dirty="0" err="1" smtClean="0"/>
              <a:t>καλωδια</a:t>
            </a:r>
            <a:r>
              <a:rPr lang="el-GR" dirty="0" smtClean="0"/>
              <a:t> </a:t>
            </a:r>
            <a:r>
              <a:rPr lang="el-GR" dirty="0" err="1" smtClean="0"/>
              <a:t>ανα</a:t>
            </a:r>
            <a:r>
              <a:rPr lang="el-GR" dirty="0" smtClean="0"/>
              <a:t> </a:t>
            </a:r>
            <a:r>
              <a:rPr lang="el-GR" dirty="0" err="1" smtClean="0"/>
              <a:t>διαστηματα</a:t>
            </a:r>
            <a:r>
              <a:rPr lang="el-GR" dirty="0" smtClean="0"/>
              <a:t> στα </a:t>
            </a:r>
            <a:r>
              <a:rPr lang="en-US" dirty="0" smtClean="0"/>
              <a:t>led </a:t>
            </a:r>
            <a:r>
              <a:rPr lang="el-GR" dirty="0" err="1" smtClean="0"/>
              <a:t>ανα</a:t>
            </a:r>
            <a:r>
              <a:rPr lang="el-GR" dirty="0" smtClean="0"/>
              <a:t> </a:t>
            </a:r>
            <a:r>
              <a:rPr lang="el-GR" dirty="0" err="1" smtClean="0"/>
              <a:t>τετραδες</a:t>
            </a:r>
            <a:r>
              <a:rPr lang="el-GR" dirty="0" smtClean="0"/>
              <a:t> </a:t>
            </a:r>
            <a:r>
              <a:rPr lang="el-GR" dirty="0" err="1" smtClean="0"/>
              <a:t>θετικα</a:t>
            </a:r>
            <a:r>
              <a:rPr lang="el-GR" dirty="0" smtClean="0"/>
              <a:t> με </a:t>
            </a:r>
            <a:r>
              <a:rPr lang="el-GR" dirty="0" err="1" smtClean="0"/>
              <a:t>θετικα</a:t>
            </a:r>
            <a:r>
              <a:rPr lang="el-GR" dirty="0" smtClean="0"/>
              <a:t> και </a:t>
            </a:r>
            <a:r>
              <a:rPr lang="el-GR" dirty="0" err="1" smtClean="0"/>
              <a:t>αρνητικα</a:t>
            </a:r>
            <a:r>
              <a:rPr lang="el-GR" dirty="0" smtClean="0"/>
              <a:t> με </a:t>
            </a:r>
            <a:r>
              <a:rPr lang="el-GR" dirty="0" err="1" smtClean="0"/>
              <a:t>αρνητικα</a:t>
            </a:r>
            <a:r>
              <a:rPr lang="el-GR" dirty="0" smtClean="0"/>
              <a:t> για την </a:t>
            </a:r>
            <a:r>
              <a:rPr lang="el-GR" dirty="0" err="1" smtClean="0"/>
              <a:t>απλοποιηση</a:t>
            </a:r>
            <a:r>
              <a:rPr lang="el-GR" dirty="0" smtClean="0"/>
              <a:t> του </a:t>
            </a:r>
            <a:r>
              <a:rPr lang="el-GR" dirty="0" err="1" smtClean="0"/>
              <a:t>κωδικα</a:t>
            </a:r>
            <a:endParaRPr lang="el-GR" dirty="0" smtClean="0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 err="1" smtClean="0"/>
              <a:t>Συνδεση</a:t>
            </a:r>
            <a:r>
              <a:rPr lang="el-GR" dirty="0" smtClean="0"/>
              <a:t> στη </a:t>
            </a:r>
            <a:r>
              <a:rPr lang="el-GR" dirty="0" err="1" smtClean="0"/>
              <a:t>πλακετα</a:t>
            </a:r>
            <a:r>
              <a:rPr lang="el-GR" dirty="0" smtClean="0"/>
              <a:t> </a:t>
            </a:r>
            <a:r>
              <a:rPr lang="el-GR" dirty="0" err="1" smtClean="0"/>
              <a:t>δοκιμης</a:t>
            </a:r>
            <a:r>
              <a:rPr lang="el-GR" dirty="0" smtClean="0"/>
              <a:t> την </a:t>
            </a:r>
            <a:r>
              <a:rPr lang="el-GR" dirty="0" err="1" smtClean="0"/>
              <a:t>οποια</a:t>
            </a:r>
            <a:r>
              <a:rPr lang="el-GR" dirty="0" smtClean="0"/>
              <a:t> </a:t>
            </a:r>
            <a:r>
              <a:rPr lang="el-GR" dirty="0" err="1" smtClean="0"/>
              <a:t>τροφοδοτουμε</a:t>
            </a:r>
            <a:r>
              <a:rPr lang="el-GR" dirty="0" smtClean="0"/>
              <a:t> από το </a:t>
            </a:r>
            <a:r>
              <a:rPr lang="en-US" dirty="0" smtClean="0"/>
              <a:t>(fun</a:t>
            </a:r>
            <a:r>
              <a:rPr lang="el-GR" dirty="0" smtClean="0"/>
              <a:t>)</a:t>
            </a:r>
            <a:r>
              <a:rPr lang="en-US" dirty="0" err="1" smtClean="0"/>
              <a:t>duino</a:t>
            </a:r>
            <a:r>
              <a:rPr lang="el-GR" dirty="0" smtClean="0"/>
              <a:t> </a:t>
            </a:r>
          </a:p>
          <a:p>
            <a:r>
              <a:rPr lang="el-GR" dirty="0" err="1" smtClean="0"/>
              <a:t>Χρησιμοποιηθηκε</a:t>
            </a:r>
            <a:r>
              <a:rPr lang="el-GR" dirty="0" smtClean="0"/>
              <a:t> για τη </a:t>
            </a:r>
            <a:r>
              <a:rPr lang="el-GR" dirty="0" err="1" smtClean="0"/>
              <a:t>δοκιμη</a:t>
            </a:r>
            <a:r>
              <a:rPr lang="el-GR" dirty="0" smtClean="0"/>
              <a:t> η </a:t>
            </a:r>
            <a:r>
              <a:rPr lang="el-GR" dirty="0" err="1" smtClean="0"/>
              <a:t>παροχη</a:t>
            </a:r>
            <a:r>
              <a:rPr lang="el-GR" dirty="0" smtClean="0"/>
              <a:t> </a:t>
            </a:r>
            <a:r>
              <a:rPr lang="el-GR" dirty="0" err="1" smtClean="0"/>
              <a:t>ρευματος</a:t>
            </a:r>
            <a:r>
              <a:rPr lang="el-GR" dirty="0" smtClean="0"/>
              <a:t> </a:t>
            </a:r>
            <a:r>
              <a:rPr lang="el-GR" dirty="0" smtClean="0"/>
              <a:t>από το </a:t>
            </a:r>
            <a:r>
              <a:rPr lang="en-US" dirty="0" err="1" smtClean="0"/>
              <a:t>pinled</a:t>
            </a:r>
            <a:r>
              <a:rPr lang="en-US" dirty="0" smtClean="0"/>
              <a:t> 13</a:t>
            </a:r>
            <a:r>
              <a:rPr lang="el-GR" dirty="0" smtClean="0"/>
              <a:t> που είναι το </a:t>
            </a:r>
            <a:r>
              <a:rPr lang="en-US" dirty="0" smtClean="0"/>
              <a:t>led </a:t>
            </a:r>
            <a:r>
              <a:rPr lang="el-GR" dirty="0" smtClean="0"/>
              <a:t>που </a:t>
            </a:r>
            <a:r>
              <a:rPr lang="el-GR" dirty="0" err="1" smtClean="0"/>
              <a:t>εχει</a:t>
            </a:r>
            <a:r>
              <a:rPr lang="el-GR" dirty="0" smtClean="0"/>
              <a:t> το </a:t>
            </a:r>
            <a:r>
              <a:rPr lang="en-US" dirty="0" smtClean="0"/>
              <a:t>board</a:t>
            </a:r>
            <a:r>
              <a:rPr lang="el-GR" dirty="0" smtClean="0"/>
              <a:t> για τεστ</a:t>
            </a:r>
            <a:endParaRPr lang="en-US" dirty="0" smtClean="0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29/1/2017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LED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Κατα</a:t>
            </a:r>
            <a:r>
              <a:rPr lang="el-GR" dirty="0" smtClean="0"/>
              <a:t> την </a:t>
            </a:r>
            <a:r>
              <a:rPr lang="el-GR" dirty="0" err="1" smtClean="0"/>
              <a:t>υλοποιηση</a:t>
            </a:r>
            <a:r>
              <a:rPr lang="en-US" dirty="0" smtClean="0"/>
              <a:t> SMOKE, PIR SENSORS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 err="1" smtClean="0"/>
              <a:t>Συνδεση</a:t>
            </a:r>
            <a:r>
              <a:rPr lang="el-GR" dirty="0" smtClean="0"/>
              <a:t> των δυο </a:t>
            </a:r>
            <a:r>
              <a:rPr lang="el-GR" dirty="0" err="1" smtClean="0"/>
              <a:t>αισθητηρων</a:t>
            </a:r>
            <a:r>
              <a:rPr lang="el-GR" dirty="0" smtClean="0"/>
              <a:t> για </a:t>
            </a:r>
            <a:r>
              <a:rPr lang="el-GR" dirty="0" smtClean="0"/>
              <a:t>τη </a:t>
            </a:r>
            <a:r>
              <a:rPr lang="el-GR" dirty="0" err="1" smtClean="0"/>
              <a:t>δοκιμη</a:t>
            </a:r>
            <a:r>
              <a:rPr lang="el-GR" dirty="0" smtClean="0"/>
              <a:t> </a:t>
            </a:r>
            <a:r>
              <a:rPr lang="el-GR" dirty="0" err="1" smtClean="0"/>
              <a:t>κατευθειαν</a:t>
            </a:r>
            <a:r>
              <a:rPr lang="el-GR" dirty="0" smtClean="0"/>
              <a:t> </a:t>
            </a:r>
            <a:r>
              <a:rPr lang="el-GR" dirty="0" err="1" smtClean="0"/>
              <a:t>πανω</a:t>
            </a:r>
            <a:r>
              <a:rPr lang="el-GR" dirty="0" smtClean="0"/>
              <a:t> στο </a:t>
            </a:r>
            <a:r>
              <a:rPr lang="en-US" dirty="0" err="1" smtClean="0"/>
              <a:t>arduino</a:t>
            </a:r>
            <a:r>
              <a:rPr lang="el-GR" dirty="0" smtClean="0"/>
              <a:t>  3</a:t>
            </a:r>
            <a:r>
              <a:rPr lang="en-US" dirty="0" smtClean="0"/>
              <a:t> pin </a:t>
            </a:r>
            <a:r>
              <a:rPr lang="el-GR" dirty="0" err="1" smtClean="0"/>
              <a:t>εκαστος</a:t>
            </a:r>
            <a:endParaRPr lang="en-US" dirty="0" smtClean="0"/>
          </a:p>
          <a:p>
            <a:r>
              <a:rPr lang="el-GR" dirty="0" smtClean="0"/>
              <a:t>Ένα  </a:t>
            </a:r>
            <a:r>
              <a:rPr lang="el-GR" dirty="0" err="1" smtClean="0"/>
              <a:t>ρευματος</a:t>
            </a:r>
            <a:r>
              <a:rPr lang="el-GR" dirty="0" smtClean="0"/>
              <a:t> </a:t>
            </a:r>
          </a:p>
          <a:p>
            <a:r>
              <a:rPr lang="el-GR" dirty="0" smtClean="0"/>
              <a:t>ένα </a:t>
            </a:r>
            <a:r>
              <a:rPr lang="el-GR" dirty="0" err="1" smtClean="0"/>
              <a:t>γειωσης</a:t>
            </a:r>
            <a:r>
              <a:rPr lang="el-GR" dirty="0" smtClean="0"/>
              <a:t>  </a:t>
            </a:r>
          </a:p>
          <a:p>
            <a:r>
              <a:rPr lang="el-GR" dirty="0" smtClean="0"/>
              <a:t>ένα </a:t>
            </a:r>
            <a:r>
              <a:rPr lang="el-GR" dirty="0" err="1" smtClean="0"/>
              <a:t>εισοδου</a:t>
            </a:r>
            <a:r>
              <a:rPr lang="el-GR" dirty="0" smtClean="0"/>
              <a:t> </a:t>
            </a:r>
            <a:r>
              <a:rPr lang="el-GR" dirty="0" err="1" smtClean="0"/>
              <a:t>πληροφοριας</a:t>
            </a:r>
            <a:endParaRPr lang="el-GR" dirty="0" smtClean="0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 smtClean="0"/>
              <a:t>Και </a:t>
            </a:r>
            <a:r>
              <a:rPr lang="el-GR" dirty="0" err="1" smtClean="0"/>
              <a:t>εχουμε</a:t>
            </a:r>
            <a:r>
              <a:rPr lang="el-GR" dirty="0" smtClean="0"/>
              <a:t> </a:t>
            </a:r>
            <a:r>
              <a:rPr lang="el-GR" dirty="0" err="1" smtClean="0"/>
              <a:t>γραφικη</a:t>
            </a:r>
            <a:r>
              <a:rPr lang="el-GR" dirty="0" smtClean="0"/>
              <a:t> </a:t>
            </a:r>
            <a:r>
              <a:rPr lang="el-GR" dirty="0" err="1" smtClean="0"/>
              <a:t>αναπαρασταση</a:t>
            </a:r>
            <a:r>
              <a:rPr lang="el-GR" dirty="0" smtClean="0"/>
              <a:t> στην </a:t>
            </a:r>
            <a:r>
              <a:rPr lang="el-GR" dirty="0" err="1" smtClean="0"/>
              <a:t>οθονη</a:t>
            </a:r>
            <a:r>
              <a:rPr lang="el-GR" dirty="0" smtClean="0"/>
              <a:t> του </a:t>
            </a:r>
            <a:r>
              <a:rPr lang="el-GR" dirty="0" err="1" smtClean="0"/>
              <a:t>υπολογιστη</a:t>
            </a:r>
            <a:r>
              <a:rPr lang="el-GR" dirty="0" smtClean="0"/>
              <a:t> που </a:t>
            </a:r>
            <a:r>
              <a:rPr lang="el-GR" dirty="0" err="1" smtClean="0"/>
              <a:t>εχουμε</a:t>
            </a:r>
            <a:r>
              <a:rPr lang="el-GR" dirty="0" smtClean="0"/>
              <a:t> </a:t>
            </a:r>
            <a:r>
              <a:rPr lang="el-GR" dirty="0" err="1" smtClean="0"/>
              <a:t>συνδεδεμενο</a:t>
            </a:r>
            <a:r>
              <a:rPr lang="el-GR" dirty="0" smtClean="0"/>
              <a:t> το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l-GR" dirty="0" smtClean="0"/>
              <a:t>που μας </a:t>
            </a:r>
            <a:r>
              <a:rPr lang="el-GR" dirty="0" err="1" smtClean="0"/>
              <a:t>ειδοποιει</a:t>
            </a:r>
            <a:r>
              <a:rPr lang="el-GR" dirty="0" smtClean="0"/>
              <a:t> με </a:t>
            </a:r>
          </a:p>
          <a:p>
            <a:r>
              <a:rPr lang="en-US" dirty="0" smtClean="0"/>
              <a:t>Motion started-ended</a:t>
            </a:r>
          </a:p>
          <a:p>
            <a:r>
              <a:rPr lang="el-GR" dirty="0" smtClean="0"/>
              <a:t>Και με το </a:t>
            </a:r>
            <a:r>
              <a:rPr lang="el-GR" dirty="0" err="1" smtClean="0"/>
              <a:t>ποσο</a:t>
            </a:r>
            <a:r>
              <a:rPr lang="el-GR" dirty="0" smtClean="0"/>
              <a:t> </a:t>
            </a:r>
            <a:r>
              <a:rPr lang="el-GR" dirty="0" err="1" smtClean="0"/>
              <a:t>διοξειδιου</a:t>
            </a:r>
            <a:r>
              <a:rPr lang="el-GR" dirty="0" smtClean="0"/>
              <a:t> του </a:t>
            </a:r>
            <a:r>
              <a:rPr lang="el-GR" dirty="0" err="1" smtClean="0"/>
              <a:t>ανθρακα</a:t>
            </a:r>
            <a:r>
              <a:rPr lang="el-GR" dirty="0" smtClean="0"/>
              <a:t> που </a:t>
            </a:r>
            <a:r>
              <a:rPr lang="el-GR" dirty="0" err="1" smtClean="0"/>
              <a:t>εχουμε</a:t>
            </a:r>
            <a:r>
              <a:rPr lang="el-GR" dirty="0" smtClean="0"/>
              <a:t> στην </a:t>
            </a:r>
            <a:r>
              <a:rPr lang="el-GR" dirty="0" err="1" smtClean="0"/>
              <a:t>ατμοσφαιρα</a:t>
            </a:r>
            <a:endParaRPr lang="el-GR" dirty="0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29/1/2017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BUZZER-RADAR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ΤΟ </a:t>
            </a:r>
            <a:r>
              <a:rPr lang="en-US" dirty="0" smtClean="0"/>
              <a:t>buzzer</a:t>
            </a:r>
            <a:r>
              <a:rPr lang="el-GR" dirty="0" smtClean="0"/>
              <a:t> </a:t>
            </a:r>
            <a:r>
              <a:rPr lang="el-GR" dirty="0" err="1" smtClean="0"/>
              <a:t>παροτι</a:t>
            </a:r>
            <a:r>
              <a:rPr lang="el-GR" dirty="0" smtClean="0"/>
              <a:t> </a:t>
            </a:r>
            <a:r>
              <a:rPr lang="el-GR" dirty="0" err="1" smtClean="0"/>
              <a:t>ειχε</a:t>
            </a:r>
            <a:r>
              <a:rPr lang="el-GR" dirty="0" smtClean="0"/>
              <a:t> 3 </a:t>
            </a:r>
            <a:r>
              <a:rPr lang="el-GR" dirty="0" err="1" smtClean="0"/>
              <a:t>εξοδους</a:t>
            </a:r>
            <a:r>
              <a:rPr lang="el-GR" dirty="0" smtClean="0"/>
              <a:t> </a:t>
            </a:r>
            <a:r>
              <a:rPr lang="el-GR" dirty="0" err="1" smtClean="0"/>
              <a:t>συνδεεται</a:t>
            </a:r>
            <a:r>
              <a:rPr lang="el-GR" dirty="0" smtClean="0"/>
              <a:t> </a:t>
            </a:r>
            <a:r>
              <a:rPr lang="el-GR" dirty="0" err="1" smtClean="0"/>
              <a:t>μονο</a:t>
            </a:r>
            <a:r>
              <a:rPr lang="el-GR" dirty="0" smtClean="0"/>
              <a:t> με 2 </a:t>
            </a:r>
          </a:p>
          <a:p>
            <a:r>
              <a:rPr lang="el-GR" dirty="0" err="1" smtClean="0"/>
              <a:t>Ρευμα</a:t>
            </a:r>
            <a:r>
              <a:rPr lang="el-GR" dirty="0" smtClean="0"/>
              <a:t>-</a:t>
            </a:r>
            <a:r>
              <a:rPr lang="el-GR" dirty="0" err="1" smtClean="0"/>
              <a:t>γειωση</a:t>
            </a:r>
            <a:r>
              <a:rPr lang="el-GR" dirty="0" smtClean="0"/>
              <a:t>	</a:t>
            </a:r>
            <a:endParaRPr lang="el-GR" dirty="0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Radar </a:t>
            </a:r>
            <a:r>
              <a:rPr lang="el-GR" dirty="0" smtClean="0"/>
              <a:t>4</a:t>
            </a:r>
            <a:r>
              <a:rPr lang="en-US" dirty="0" smtClean="0"/>
              <a:t>pin </a:t>
            </a:r>
            <a:r>
              <a:rPr lang="el-GR" dirty="0" err="1" smtClean="0"/>
              <a:t>συνδεσης</a:t>
            </a:r>
            <a:endParaRPr lang="el-GR" dirty="0" smtClean="0"/>
          </a:p>
          <a:p>
            <a:r>
              <a:rPr lang="el-GR" dirty="0" err="1" smtClean="0"/>
              <a:t>Ρευμα</a:t>
            </a:r>
            <a:r>
              <a:rPr lang="el-GR" dirty="0" smtClean="0"/>
              <a:t>-</a:t>
            </a:r>
            <a:r>
              <a:rPr lang="el-GR" dirty="0" err="1" smtClean="0"/>
              <a:t>γειωση</a:t>
            </a:r>
            <a:endParaRPr lang="el-GR" dirty="0" smtClean="0"/>
          </a:p>
          <a:p>
            <a:r>
              <a:rPr lang="en-US" dirty="0" smtClean="0"/>
              <a:t>Input-echo</a:t>
            </a:r>
          </a:p>
          <a:p>
            <a:r>
              <a:rPr lang="en-US" dirty="0" smtClean="0"/>
              <a:t>To radar </a:t>
            </a:r>
            <a:r>
              <a:rPr lang="el-GR" dirty="0" smtClean="0"/>
              <a:t>μας </a:t>
            </a:r>
            <a:r>
              <a:rPr lang="el-GR" dirty="0" err="1" smtClean="0"/>
              <a:t>εμφανιζει</a:t>
            </a:r>
            <a:r>
              <a:rPr lang="el-GR" dirty="0" smtClean="0"/>
              <a:t> στη </a:t>
            </a:r>
            <a:r>
              <a:rPr lang="el-GR" dirty="0" err="1" smtClean="0"/>
              <a:t>οθονη</a:t>
            </a:r>
            <a:r>
              <a:rPr lang="el-GR" dirty="0" smtClean="0"/>
              <a:t> την </a:t>
            </a:r>
            <a:r>
              <a:rPr lang="el-GR" dirty="0" err="1" smtClean="0"/>
              <a:t>αποσταση</a:t>
            </a:r>
            <a:r>
              <a:rPr lang="el-GR" dirty="0" smtClean="0"/>
              <a:t> που </a:t>
            </a:r>
            <a:r>
              <a:rPr lang="el-GR" dirty="0" err="1" smtClean="0"/>
              <a:t>βρισκεται</a:t>
            </a:r>
            <a:r>
              <a:rPr lang="el-GR" dirty="0" smtClean="0"/>
              <a:t> το </a:t>
            </a:r>
            <a:r>
              <a:rPr lang="el-GR" dirty="0" err="1" smtClean="0"/>
              <a:t>αντικειμενο</a:t>
            </a:r>
            <a:r>
              <a:rPr lang="el-GR" dirty="0" smtClean="0"/>
              <a:t> που </a:t>
            </a:r>
            <a:r>
              <a:rPr lang="el-GR" dirty="0" err="1" smtClean="0"/>
              <a:t>βρισκεται</a:t>
            </a:r>
            <a:r>
              <a:rPr lang="el-GR" dirty="0" smtClean="0"/>
              <a:t> </a:t>
            </a:r>
            <a:r>
              <a:rPr lang="el-GR" dirty="0" err="1" smtClean="0"/>
              <a:t>ακριβως</a:t>
            </a:r>
            <a:r>
              <a:rPr lang="el-GR" dirty="0" smtClean="0"/>
              <a:t> </a:t>
            </a:r>
            <a:r>
              <a:rPr lang="el-GR" dirty="0" err="1" smtClean="0"/>
              <a:t>απεναντι</a:t>
            </a:r>
            <a:r>
              <a:rPr lang="el-GR" dirty="0" smtClean="0"/>
              <a:t> του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29/1/2017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BUZZER-PIR-SMOKE-RADAR SNS</a:t>
            </a:r>
            <a:endParaRPr lang="el-GR" dirty="0"/>
          </a:p>
        </p:txBody>
      </p:sp>
      <p:pic>
        <p:nvPicPr>
          <p:cNvPr id="7" name="6 - Θέση περιεχομένου" descr="_DSC0009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71678"/>
            <a:ext cx="4038600" cy="3254918"/>
          </a:xfrm>
        </p:spPr>
      </p:pic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29/1/2017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10" name="9 - Θέση περιεχομένου" descr="_DSC0008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1857364"/>
            <a:ext cx="4038600" cy="34692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9" name="8 - Θέση εικόνας" descr="_DSC0016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5606" r="5606"/>
          <a:stretch>
            <a:fillRect/>
          </a:stretch>
        </p:blipFill>
        <p:spPr/>
      </p:pic>
      <p:sp>
        <p:nvSpPr>
          <p:cNvPr id="8" name="7 - Θέση κειμένου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LED  </a:t>
            </a:r>
            <a:r>
              <a:rPr lang="el-GR" dirty="0" smtClean="0"/>
              <a:t>ΕΙΣΩΔΟΥ ΚΑΙ </a:t>
            </a:r>
            <a:r>
              <a:rPr lang="en-US" dirty="0" smtClean="0"/>
              <a:t> S.O.S</a:t>
            </a:r>
            <a:endParaRPr lang="el-GR" dirty="0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29/1/2017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Καμερα</a:t>
            </a:r>
            <a:endParaRPr lang="el-GR" dirty="0"/>
          </a:p>
        </p:txBody>
      </p:sp>
      <p:sp>
        <p:nvSpPr>
          <p:cNvPr id="8" name="7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err="1" smtClean="0"/>
              <a:t>Παρακολουθουμε</a:t>
            </a:r>
            <a:r>
              <a:rPr lang="el-GR" dirty="0" smtClean="0"/>
              <a:t> τη </a:t>
            </a:r>
            <a:r>
              <a:rPr lang="el-GR" dirty="0" err="1" smtClean="0"/>
              <a:t>κινηση</a:t>
            </a:r>
            <a:r>
              <a:rPr lang="el-GR" dirty="0" smtClean="0"/>
              <a:t> που </a:t>
            </a:r>
            <a:r>
              <a:rPr lang="el-GR" dirty="0" err="1" smtClean="0"/>
              <a:t>υπαρχει</a:t>
            </a:r>
            <a:r>
              <a:rPr lang="el-GR" dirty="0" smtClean="0"/>
              <a:t> </a:t>
            </a:r>
            <a:r>
              <a:rPr lang="el-GR" dirty="0" err="1" smtClean="0"/>
              <a:t>σταθερα</a:t>
            </a:r>
            <a:r>
              <a:rPr lang="el-GR" dirty="0" smtClean="0"/>
              <a:t> στο </a:t>
            </a:r>
            <a:r>
              <a:rPr lang="el-GR" dirty="0" err="1" smtClean="0"/>
              <a:t>σαλονι</a:t>
            </a:r>
            <a:endParaRPr lang="el-GR" dirty="0" smtClean="0"/>
          </a:p>
          <a:p>
            <a:r>
              <a:rPr lang="el-GR" dirty="0" smtClean="0"/>
              <a:t>Είναι </a:t>
            </a:r>
            <a:r>
              <a:rPr lang="el-GR" dirty="0" err="1" smtClean="0"/>
              <a:t>συνδεδεμενη</a:t>
            </a:r>
            <a:r>
              <a:rPr lang="el-GR" dirty="0" smtClean="0"/>
              <a:t> στον </a:t>
            </a:r>
            <a:r>
              <a:rPr lang="el-GR" dirty="0" err="1" smtClean="0"/>
              <a:t>υπολογιστη</a:t>
            </a:r>
            <a:r>
              <a:rPr lang="el-GR" dirty="0" smtClean="0"/>
              <a:t> και </a:t>
            </a:r>
            <a:r>
              <a:rPr lang="el-GR" dirty="0" err="1" smtClean="0"/>
              <a:t>καταγραφει</a:t>
            </a:r>
            <a:r>
              <a:rPr lang="el-GR" dirty="0" smtClean="0"/>
              <a:t> </a:t>
            </a:r>
          </a:p>
          <a:p>
            <a:r>
              <a:rPr lang="el-GR" dirty="0" smtClean="0"/>
              <a:t>Και με </a:t>
            </a:r>
            <a:r>
              <a:rPr lang="el-GR" dirty="0" err="1" smtClean="0"/>
              <a:t>καποιο</a:t>
            </a:r>
            <a:r>
              <a:rPr lang="el-GR" dirty="0" smtClean="0"/>
              <a:t> 3</a:t>
            </a:r>
            <a:r>
              <a:rPr lang="en-US" baseline="30000" dirty="0" smtClean="0"/>
              <a:t>rd</a:t>
            </a:r>
            <a:r>
              <a:rPr lang="en-US" dirty="0" smtClean="0"/>
              <a:t> party </a:t>
            </a:r>
            <a:r>
              <a:rPr lang="en-US" dirty="0" err="1" smtClean="0"/>
              <a:t>prg</a:t>
            </a:r>
            <a:r>
              <a:rPr lang="en-US" dirty="0" smtClean="0"/>
              <a:t> </a:t>
            </a:r>
            <a:r>
              <a:rPr lang="el-GR" dirty="0" err="1" smtClean="0"/>
              <a:t>μπορουμε</a:t>
            </a:r>
            <a:r>
              <a:rPr lang="el-GR" dirty="0" smtClean="0"/>
              <a:t> να </a:t>
            </a:r>
            <a:r>
              <a:rPr lang="el-GR" dirty="0" err="1" smtClean="0"/>
              <a:t>βλεπουμε</a:t>
            </a:r>
            <a:r>
              <a:rPr lang="el-GR" dirty="0" smtClean="0"/>
              <a:t> από το </a:t>
            </a:r>
            <a:r>
              <a:rPr lang="el-GR" dirty="0" err="1" smtClean="0"/>
              <a:t>κινητο</a:t>
            </a:r>
            <a:r>
              <a:rPr lang="el-GR" dirty="0" smtClean="0"/>
              <a:t> μας </a:t>
            </a:r>
            <a:r>
              <a:rPr lang="el-GR" dirty="0" err="1" smtClean="0"/>
              <a:t>ανα</a:t>
            </a:r>
            <a:r>
              <a:rPr lang="el-GR" dirty="0" smtClean="0"/>
              <a:t> </a:t>
            </a:r>
            <a:r>
              <a:rPr lang="el-GR" dirty="0" err="1" smtClean="0"/>
              <a:t>πασα</a:t>
            </a:r>
            <a:r>
              <a:rPr lang="el-GR" dirty="0" smtClean="0"/>
              <a:t> </a:t>
            </a:r>
            <a:r>
              <a:rPr lang="el-GR" dirty="0" err="1" smtClean="0"/>
              <a:t>στιγμη</a:t>
            </a:r>
            <a:r>
              <a:rPr lang="el-GR" dirty="0" smtClean="0"/>
              <a:t> το </a:t>
            </a:r>
            <a:r>
              <a:rPr lang="el-GR" dirty="0" err="1" smtClean="0"/>
              <a:t>σπιτι</a:t>
            </a:r>
            <a:endParaRPr lang="el-GR" dirty="0" smtClean="0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29/1/2017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Ζωντάνια">
  <a:themeElements>
    <a:clrScheme name="Ζωντάνια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Ζωντάνια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Ζωντάνια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128</TotalTime>
  <Words>463</Words>
  <Application>Microsoft Office PowerPoint</Application>
  <PresentationFormat>Προβολή στην οθόνη (4:3)</PresentationFormat>
  <Paragraphs>64</Paragraphs>
  <Slides>14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14</vt:i4>
      </vt:variant>
    </vt:vector>
  </HeadingPairs>
  <TitlesOfParts>
    <vt:vector size="15" baseType="lpstr">
      <vt:lpstr>Ζωντάνια</vt:lpstr>
      <vt:lpstr>HOME SENSOR PROJECT</vt:lpstr>
      <vt:lpstr>Διαφάνεια 2</vt:lpstr>
      <vt:lpstr>Τι θα χρειαστει</vt:lpstr>
      <vt:lpstr>Κατα την υλοποιηση LED</vt:lpstr>
      <vt:lpstr>Κατα την υλοποιηση SMOKE, PIR SENSORS</vt:lpstr>
      <vt:lpstr>BUZZER-RADAR</vt:lpstr>
      <vt:lpstr>BUZZER-PIR-SMOKE-RADAR SNS</vt:lpstr>
      <vt:lpstr>Διαφάνεια 8</vt:lpstr>
      <vt:lpstr>Καμερα</vt:lpstr>
      <vt:lpstr>ΑΙΣΘΗΤΗΡΑΣ ΚΑΠΝΟΥ</vt:lpstr>
      <vt:lpstr>Αισθητηρας κινησης-pir </vt:lpstr>
      <vt:lpstr>RANDAR-ΑΠΟΣΤΑΣΙΟΜΕΤΡΟ</vt:lpstr>
      <vt:lpstr>HOME SENSOR PROJECT </vt:lpstr>
      <vt:lpstr>ΜΑΡΙΝΟΣ ΑΠΟΣΤΟΛΟΠΟΥΛΟΣ 1ΝΕΠΠ01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SENSOR PROJECT</dc:title>
  <dc:creator>Χρήστης των Windows</dc:creator>
  <cp:lastModifiedBy>Χρήστης των Windows</cp:lastModifiedBy>
  <cp:revision>14</cp:revision>
  <dcterms:created xsi:type="dcterms:W3CDTF">2017-01-29T18:33:18Z</dcterms:created>
  <dcterms:modified xsi:type="dcterms:W3CDTF">2017-01-29T21:17:11Z</dcterms:modified>
</cp:coreProperties>
</file>